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0" r:id="rId2"/>
    <p:sldId id="318" r:id="rId3"/>
    <p:sldId id="301" r:id="rId4"/>
    <p:sldId id="302" r:id="rId5"/>
    <p:sldId id="334" r:id="rId6"/>
    <p:sldId id="324" r:id="rId7"/>
    <p:sldId id="325" r:id="rId8"/>
    <p:sldId id="326" r:id="rId9"/>
    <p:sldId id="331" r:id="rId10"/>
    <p:sldId id="329" r:id="rId11"/>
    <p:sldId id="296" r:id="rId12"/>
    <p:sldId id="288" r:id="rId13"/>
    <p:sldId id="297" r:id="rId14"/>
    <p:sldId id="275" r:id="rId15"/>
    <p:sldId id="333" r:id="rId16"/>
    <p:sldId id="330" r:id="rId17"/>
    <p:sldId id="306" r:id="rId18"/>
    <p:sldId id="332" r:id="rId19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tevan Inanashvili" initials="KI" lastIdx="2" clrIdx="0">
    <p:extLst>
      <p:ext uri="{19B8F6BF-5375-455C-9EA6-DF929625EA0E}">
        <p15:presenceInfo xmlns:p15="http://schemas.microsoft.com/office/powerpoint/2012/main" userId="S-1-5-21-673555801-1310992144-825753575-17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7" autoAdjust="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li Odishvili" userId="S::l.odishvili@eqe.ge::f7bceaaa-a93a-4346-9915-c47a8fccb852" providerId="AD" clId="Web-{89BA00D1-E006-E8B8-E465-024845A09E02}"/>
    <pc:docChg chg="mod">
      <pc:chgData name="Lali Odishvili" userId="S::l.odishvili@eqe.ge::f7bceaaa-a93a-4346-9915-c47a8fccb852" providerId="AD" clId="Web-{89BA00D1-E006-E8B8-E465-024845A09E02}" dt="2023-03-01T14:57:09.902" v="0" actId="33475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88900" h="88900"/>
            </a:sp3d>
          </c:spPr>
          <c:dPt>
            <c:idx val="0"/>
            <c:bubble3D val="0"/>
            <c:explosion val="21"/>
            <c:spPr>
              <a:solidFill>
                <a:srgbClr val="00206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  <c:extLst>
              <c:ext xmlns:c16="http://schemas.microsoft.com/office/drawing/2014/chart" uri="{C3380CC4-5D6E-409C-BE32-E72D297353CC}">
                <c16:uniqueId val="{00000001-746C-4BB8-91FE-3A4915567830}"/>
              </c:ext>
            </c:extLst>
          </c:dPt>
          <c:dPt>
            <c:idx val="1"/>
            <c:bubble3D val="0"/>
            <c:explosion val="9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  <c:extLst>
              <c:ext xmlns:c16="http://schemas.microsoft.com/office/drawing/2014/chart" uri="{C3380CC4-5D6E-409C-BE32-E72D297353CC}">
                <c16:uniqueId val="{00000003-746C-4BB8-91FE-3A4915567830}"/>
              </c:ext>
            </c:extLst>
          </c:dPt>
          <c:dPt>
            <c:idx val="2"/>
            <c:bubble3D val="0"/>
            <c:spPr>
              <a:solidFill>
                <a:srgbClr val="CC006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  <c:extLst>
              <c:ext xmlns:c16="http://schemas.microsoft.com/office/drawing/2014/chart" uri="{C3380CC4-5D6E-409C-BE32-E72D297353CC}">
                <c16:uniqueId val="{00000005-746C-4BB8-91FE-3A4915567830}"/>
              </c:ext>
            </c:extLst>
          </c:dPt>
          <c:dPt>
            <c:idx val="3"/>
            <c:bubble3D val="0"/>
            <c:explosion val="1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  <c:extLst>
              <c:ext xmlns:c16="http://schemas.microsoft.com/office/drawing/2014/chart" uri="{C3380CC4-5D6E-409C-BE32-E72D297353CC}">
                <c16:uniqueId val="{00000007-746C-4BB8-91FE-3A4915567830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საავტორიზაციო განაცხადი</c:v>
                </c:pt>
                <c:pt idx="1">
                  <c:v>მონიტორინგის წარმოება</c:v>
                </c:pt>
                <c:pt idx="2">
                  <c:v>ანგარიშის განხილვა</c:v>
                </c:pt>
                <c:pt idx="3">
                  <c:v>ცვლილება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31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46C-4BB8-91FE-3A491556783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1-E1AC-4628-9175-47FF6B847DAE}"/>
              </c:ext>
            </c:extLst>
          </c:dPt>
          <c:dPt>
            <c:idx val="1"/>
            <c:bubble3D val="0"/>
            <c:explosion val="3"/>
            <c:spPr>
              <a:solidFill>
                <a:srgbClr val="7030A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E1AC-4628-9175-47FF6B847DAE}"/>
              </c:ext>
            </c:extLst>
          </c:dPt>
          <c:dPt>
            <c:idx val="2"/>
            <c:bubble3D val="0"/>
            <c:explosion val="9"/>
            <c:spPr>
              <a:solidFill>
                <a:srgbClr val="CC006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5-E1AC-4628-9175-47FF6B847DAE}"/>
              </c:ext>
            </c:extLst>
          </c:dPt>
          <c:dPt>
            <c:idx val="3"/>
            <c:bubble3D val="0"/>
            <c:explosion val="14"/>
            <c:spPr>
              <a:solidFill>
                <a:srgbClr val="C00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7-E1AC-4628-9175-47FF6B847D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სააკრედიტაციო განაცხადი</c:v>
                </c:pt>
                <c:pt idx="1">
                  <c:v>აკრედიტაციის ერთწლიანი ანგარიში</c:v>
                </c:pt>
                <c:pt idx="2">
                  <c:v>მონიტორინგი</c:v>
                </c:pt>
                <c:pt idx="3">
                  <c:v>ცვლილება გადაწყვეტილებაში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215</c:v>
                </c:pt>
                <c:pt idx="1">
                  <c:v>104</c:v>
                </c:pt>
                <c:pt idx="2">
                  <c:v>14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AC-4628-9175-47FF6B847DA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a-GE" dirty="0"/>
              <a:t>აკრედიტაციის საბჭო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76B-4B5D-B801-73BAF857E4F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76B-4B5D-B801-73BAF857E4F7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76B-4B5D-B801-73BAF857E4F7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76B-4B5D-B801-73BAF857E4F7}"/>
              </c:ext>
            </c:extLst>
          </c:dPt>
          <c:dPt>
            <c:idx val="4"/>
            <c:bubble3D val="0"/>
            <c:spPr>
              <a:solidFill>
                <a:srgbClr val="99003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F76B-4B5D-B801-73BAF857E4F7}"/>
              </c:ext>
            </c:extLst>
          </c:dPt>
          <c:dLbls>
            <c:dLbl>
              <c:idx val="3"/>
              <c:layout>
                <c:manualLayout>
                  <c:x val="1.5007623598907151E-2"/>
                  <c:y val="9.44367218196038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6B-4B5D-B801-73BAF857E4F7}"/>
                </c:ext>
              </c:extLst>
            </c:dLbl>
            <c:dLbl>
              <c:idx val="4"/>
              <c:layout>
                <c:manualLayout>
                  <c:x val="4.8255041321886979E-3"/>
                  <c:y val="0.2213320995452639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6B-4B5D-B801-73BAF857E4F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აკრედიტაცია პირობების გარეშე -39</c:v>
                </c:pt>
                <c:pt idx="1">
                  <c:v>აკრედიტაცია ანგარიშით - 87</c:v>
                </c:pt>
                <c:pt idx="2">
                  <c:v>აკრედიტაცია მონიტორინგით -16</c:v>
                </c:pt>
                <c:pt idx="3">
                  <c:v>აკრედიტაციაზე უარი -3</c:v>
                </c:pt>
                <c:pt idx="4">
                  <c:v>აკრედიტაციის გაუქმება -1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</c:v>
                </c:pt>
                <c:pt idx="1">
                  <c:v>87</c:v>
                </c:pt>
                <c:pt idx="2">
                  <c:v>16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6B-4B5D-B801-73BAF857E4F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ავტორიზაციის საბჭო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944-4FAB-8740-B94EBEDC11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C5A-4BBC-B79D-77E8CE97E0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944-4FAB-8740-B94EBEDC11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C5A-4BBC-B79D-77E8CE97E06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ავტორიზაცია პირობების გარეშე - 2</c:v>
                </c:pt>
                <c:pt idx="1">
                  <c:v>ავტორიზაცია ანგარიშით - 1</c:v>
                </c:pt>
                <c:pt idx="2">
                  <c:v>ავტორიზაციაზე უარი - 1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44-4FAB-8740-B94EBEDC11C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06876A-A0B3-4FF8-BAEC-752547A5C94E}" type="doc">
      <dgm:prSet loTypeId="urn:microsoft.com/office/officeart/2005/8/layout/vList2" loCatId="list" qsTypeId="urn:microsoft.com/office/officeart/2005/8/quickstyle/3d1" qsCatId="3D" csTypeId="urn:microsoft.com/office/officeart/2005/8/colors/accent1_3" csCatId="accent1" phldr="1"/>
      <dgm:spPr/>
    </dgm:pt>
    <dgm:pt modelId="{32F574E3-D24A-40FC-AF18-14F6CE002B8B}">
      <dgm:prSet phldrT="[Text]" custT="1"/>
      <dgm:spPr/>
      <dgm:t>
        <a:bodyPr/>
        <a:lstStyle/>
        <a:p>
          <a:r>
            <a:rPr lang="ka-GE" sz="2000" b="1" dirty="0"/>
            <a:t>ავტორიზაციისა და აკრედიტაციის საბჭოების საქმიანობის სტატისტიკა</a:t>
          </a:r>
          <a:endParaRPr lang="en-US" sz="2000" b="1" dirty="0"/>
        </a:p>
      </dgm:t>
    </dgm:pt>
    <dgm:pt modelId="{BC2A4DF1-E5E8-441A-9AAF-2ECEEECC754B}" type="parTrans" cxnId="{6DEFF904-5A67-4336-8B36-EC92BD95DBAB}">
      <dgm:prSet/>
      <dgm:spPr/>
      <dgm:t>
        <a:bodyPr/>
        <a:lstStyle/>
        <a:p>
          <a:endParaRPr lang="en-US"/>
        </a:p>
      </dgm:t>
    </dgm:pt>
    <dgm:pt modelId="{76D86D45-D5F1-4315-928D-3EA00BA31097}" type="sibTrans" cxnId="{6DEFF904-5A67-4336-8B36-EC92BD95DBAB}">
      <dgm:prSet/>
      <dgm:spPr/>
      <dgm:t>
        <a:bodyPr/>
        <a:lstStyle/>
        <a:p>
          <a:endParaRPr lang="en-US"/>
        </a:p>
      </dgm:t>
    </dgm:pt>
    <dgm:pt modelId="{2FDC4AFA-496A-4D39-B198-9CD86BF2AD6E}">
      <dgm:prSet phldrT="[Text]" custT="1"/>
      <dgm:spPr/>
      <dgm:t>
        <a:bodyPr/>
        <a:lstStyle/>
        <a:p>
          <a:r>
            <a:rPr lang="ka-GE" sz="2000" b="1" dirty="0"/>
            <a:t>2022 წლის განმავლობაში განხორციელებული აქტივობები</a:t>
          </a:r>
          <a:endParaRPr lang="en-US" sz="2000" b="1" dirty="0"/>
        </a:p>
      </dgm:t>
    </dgm:pt>
    <dgm:pt modelId="{64310226-AD13-41D7-A0B6-19035A4556D4}" type="parTrans" cxnId="{0C2CBAB6-05EC-4A78-8A12-1D1EE213CEA0}">
      <dgm:prSet/>
      <dgm:spPr/>
      <dgm:t>
        <a:bodyPr/>
        <a:lstStyle/>
        <a:p>
          <a:endParaRPr lang="en-US"/>
        </a:p>
      </dgm:t>
    </dgm:pt>
    <dgm:pt modelId="{C3AFA64B-8686-48A7-A105-B3D6CAA45454}" type="sibTrans" cxnId="{0C2CBAB6-05EC-4A78-8A12-1D1EE213CEA0}">
      <dgm:prSet/>
      <dgm:spPr/>
      <dgm:t>
        <a:bodyPr/>
        <a:lstStyle/>
        <a:p>
          <a:endParaRPr lang="en-US"/>
        </a:p>
      </dgm:t>
    </dgm:pt>
    <dgm:pt modelId="{6AE10E8E-1ACC-4D19-88B6-080C2A4AD8F8}">
      <dgm:prSet phldrT="[Text]" custT="1"/>
      <dgm:spPr>
        <a:solidFill>
          <a:srgbClr val="92D050"/>
        </a:solidFill>
      </dgm:spPr>
      <dgm:t>
        <a:bodyPr/>
        <a:lstStyle/>
        <a:p>
          <a:r>
            <a:rPr lang="ka-GE" sz="2000" b="1" dirty="0"/>
            <a:t>სამომავლო ხედვები - გამოწვევები</a:t>
          </a:r>
          <a:endParaRPr lang="en-US" sz="2000" b="1" dirty="0"/>
        </a:p>
      </dgm:t>
    </dgm:pt>
    <dgm:pt modelId="{21CF60EF-DF99-4926-9CE3-42E3FC91F8E5}" type="parTrans" cxnId="{9C2849EA-8142-4110-8AC7-FC1E266389FA}">
      <dgm:prSet/>
      <dgm:spPr/>
      <dgm:t>
        <a:bodyPr/>
        <a:lstStyle/>
        <a:p>
          <a:endParaRPr lang="en-US"/>
        </a:p>
      </dgm:t>
    </dgm:pt>
    <dgm:pt modelId="{A196D8D6-1FF8-473F-9727-26D90A2600D2}" type="sibTrans" cxnId="{9C2849EA-8142-4110-8AC7-FC1E266389FA}">
      <dgm:prSet/>
      <dgm:spPr/>
      <dgm:t>
        <a:bodyPr/>
        <a:lstStyle/>
        <a:p>
          <a:endParaRPr lang="en-US"/>
        </a:p>
      </dgm:t>
    </dgm:pt>
    <dgm:pt modelId="{01462D04-BCF0-44CE-AB54-20054B8B2F89}">
      <dgm:prSet custT="1"/>
      <dgm:spPr/>
      <dgm:t>
        <a:bodyPr/>
        <a:lstStyle/>
        <a:p>
          <a:r>
            <a:rPr lang="ka-GE" sz="2000" b="1" dirty="0"/>
            <a:t>ავტორიზაციისა პროცესში გამოვლენილი ძირითადი რეკომენდაციები</a:t>
          </a:r>
          <a:endParaRPr lang="en-US" sz="2000" b="1" dirty="0"/>
        </a:p>
      </dgm:t>
    </dgm:pt>
    <dgm:pt modelId="{A8BB0774-E0DE-480B-BA17-BF79E97D82AA}" type="parTrans" cxnId="{F6A5C567-628C-4565-8D2C-67D4ECE7CCD5}">
      <dgm:prSet/>
      <dgm:spPr/>
      <dgm:t>
        <a:bodyPr/>
        <a:lstStyle/>
        <a:p>
          <a:endParaRPr lang="en-US"/>
        </a:p>
      </dgm:t>
    </dgm:pt>
    <dgm:pt modelId="{A421AEA9-9B73-48A4-8592-8550ADA03A17}" type="sibTrans" cxnId="{F6A5C567-628C-4565-8D2C-67D4ECE7CCD5}">
      <dgm:prSet/>
      <dgm:spPr/>
      <dgm:t>
        <a:bodyPr/>
        <a:lstStyle/>
        <a:p>
          <a:endParaRPr lang="en-US"/>
        </a:p>
      </dgm:t>
    </dgm:pt>
    <dgm:pt modelId="{D25B843F-A448-4D01-B0F8-9EB31B79B119}">
      <dgm:prSet phldrT="[Text]" custT="1"/>
      <dgm:spPr/>
      <dgm:t>
        <a:bodyPr/>
        <a:lstStyle/>
        <a:p>
          <a:r>
            <a:rPr lang="ka-GE" sz="2000" b="1" dirty="0"/>
            <a:t>აკრედიტაციის პროცესში გამოვლენილი ძირითადი რეკომენდაციები</a:t>
          </a:r>
          <a:endParaRPr lang="en-US" sz="2000" b="1" dirty="0"/>
        </a:p>
      </dgm:t>
    </dgm:pt>
    <dgm:pt modelId="{62E2E9E4-DCB7-4819-BDEC-C4898F66386E}" type="sibTrans" cxnId="{243269A0-A3D7-49AB-8616-25300A357835}">
      <dgm:prSet/>
      <dgm:spPr/>
      <dgm:t>
        <a:bodyPr/>
        <a:lstStyle/>
        <a:p>
          <a:endParaRPr lang="en-US"/>
        </a:p>
      </dgm:t>
    </dgm:pt>
    <dgm:pt modelId="{35EC6A3A-96C1-431D-87FE-AC468BC2DB84}" type="parTrans" cxnId="{243269A0-A3D7-49AB-8616-25300A357835}">
      <dgm:prSet/>
      <dgm:spPr/>
      <dgm:t>
        <a:bodyPr/>
        <a:lstStyle/>
        <a:p>
          <a:endParaRPr lang="en-US"/>
        </a:p>
      </dgm:t>
    </dgm:pt>
    <dgm:pt modelId="{FF4970AB-74E6-449C-BA87-902C675BB561}" type="pres">
      <dgm:prSet presAssocID="{A406876A-A0B3-4FF8-BAEC-752547A5C94E}" presName="linear" presStyleCnt="0">
        <dgm:presLayoutVars>
          <dgm:animLvl val="lvl"/>
          <dgm:resizeHandles val="exact"/>
        </dgm:presLayoutVars>
      </dgm:prSet>
      <dgm:spPr/>
    </dgm:pt>
    <dgm:pt modelId="{F6ED6341-AF59-48AD-AF62-009823A92BD5}" type="pres">
      <dgm:prSet presAssocID="{32F574E3-D24A-40FC-AF18-14F6CE002B8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5003811-F3DE-4291-96B7-2167A8BD2A89}" type="pres">
      <dgm:prSet presAssocID="{76D86D45-D5F1-4315-928D-3EA00BA31097}" presName="spacer" presStyleCnt="0"/>
      <dgm:spPr/>
    </dgm:pt>
    <dgm:pt modelId="{4C6F9B1D-FC25-441B-9757-8CAD45724AAA}" type="pres">
      <dgm:prSet presAssocID="{2FDC4AFA-496A-4D39-B198-9CD86BF2AD6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0087F1D-AC07-4009-A58E-D75B4A9D37D8}" type="pres">
      <dgm:prSet presAssocID="{C3AFA64B-8686-48A7-A105-B3D6CAA45454}" presName="spacer" presStyleCnt="0"/>
      <dgm:spPr/>
    </dgm:pt>
    <dgm:pt modelId="{282ACC6A-7CFB-4D26-B0AF-F96E433E3652}" type="pres">
      <dgm:prSet presAssocID="{01462D04-BCF0-44CE-AB54-20054B8B2F8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86DE7A9-E583-493E-AB3A-4364D4C8B00A}" type="pres">
      <dgm:prSet presAssocID="{A421AEA9-9B73-48A4-8592-8550ADA03A17}" presName="spacer" presStyleCnt="0"/>
      <dgm:spPr/>
    </dgm:pt>
    <dgm:pt modelId="{1968AC14-8CCC-45C8-9ABB-BED8A5203E42}" type="pres">
      <dgm:prSet presAssocID="{D25B843F-A448-4D01-B0F8-9EB31B79B11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8BF1991-B7E2-44E8-A604-8A8044417CB2}" type="pres">
      <dgm:prSet presAssocID="{62E2E9E4-DCB7-4819-BDEC-C4898F66386E}" presName="spacer" presStyleCnt="0"/>
      <dgm:spPr/>
    </dgm:pt>
    <dgm:pt modelId="{E90A8C08-E160-4645-9F46-EF71CE737C3C}" type="pres">
      <dgm:prSet presAssocID="{6AE10E8E-1ACC-4D19-88B6-080C2A4AD8F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DEFF904-5A67-4336-8B36-EC92BD95DBAB}" srcId="{A406876A-A0B3-4FF8-BAEC-752547A5C94E}" destId="{32F574E3-D24A-40FC-AF18-14F6CE002B8B}" srcOrd="0" destOrd="0" parTransId="{BC2A4DF1-E5E8-441A-9AAF-2ECEEECC754B}" sibTransId="{76D86D45-D5F1-4315-928D-3EA00BA31097}"/>
    <dgm:cxn modelId="{028BFF43-9EE7-447E-AD6A-23D5439EFA59}" type="presOf" srcId="{2FDC4AFA-496A-4D39-B198-9CD86BF2AD6E}" destId="{4C6F9B1D-FC25-441B-9757-8CAD45724AAA}" srcOrd="0" destOrd="0" presId="urn:microsoft.com/office/officeart/2005/8/layout/vList2"/>
    <dgm:cxn modelId="{F6A5C567-628C-4565-8D2C-67D4ECE7CCD5}" srcId="{A406876A-A0B3-4FF8-BAEC-752547A5C94E}" destId="{01462D04-BCF0-44CE-AB54-20054B8B2F89}" srcOrd="2" destOrd="0" parTransId="{A8BB0774-E0DE-480B-BA17-BF79E97D82AA}" sibTransId="{A421AEA9-9B73-48A4-8592-8550ADA03A17}"/>
    <dgm:cxn modelId="{632D156F-305D-4C1B-A9EE-C15F8A7F403D}" type="presOf" srcId="{32F574E3-D24A-40FC-AF18-14F6CE002B8B}" destId="{F6ED6341-AF59-48AD-AF62-009823A92BD5}" srcOrd="0" destOrd="0" presId="urn:microsoft.com/office/officeart/2005/8/layout/vList2"/>
    <dgm:cxn modelId="{0FF9AD87-17E8-4E6B-A673-A6FAD9FA9DA8}" type="presOf" srcId="{D25B843F-A448-4D01-B0F8-9EB31B79B119}" destId="{1968AC14-8CCC-45C8-9ABB-BED8A5203E42}" srcOrd="0" destOrd="0" presId="urn:microsoft.com/office/officeart/2005/8/layout/vList2"/>
    <dgm:cxn modelId="{8C28C693-9173-48D3-9AC2-5ED2E1B301B2}" type="presOf" srcId="{6AE10E8E-1ACC-4D19-88B6-080C2A4AD8F8}" destId="{E90A8C08-E160-4645-9F46-EF71CE737C3C}" srcOrd="0" destOrd="0" presId="urn:microsoft.com/office/officeart/2005/8/layout/vList2"/>
    <dgm:cxn modelId="{243269A0-A3D7-49AB-8616-25300A357835}" srcId="{A406876A-A0B3-4FF8-BAEC-752547A5C94E}" destId="{D25B843F-A448-4D01-B0F8-9EB31B79B119}" srcOrd="3" destOrd="0" parTransId="{35EC6A3A-96C1-431D-87FE-AC468BC2DB84}" sibTransId="{62E2E9E4-DCB7-4819-BDEC-C4898F66386E}"/>
    <dgm:cxn modelId="{0C2CBAB6-05EC-4A78-8A12-1D1EE213CEA0}" srcId="{A406876A-A0B3-4FF8-BAEC-752547A5C94E}" destId="{2FDC4AFA-496A-4D39-B198-9CD86BF2AD6E}" srcOrd="1" destOrd="0" parTransId="{64310226-AD13-41D7-A0B6-19035A4556D4}" sibTransId="{C3AFA64B-8686-48A7-A105-B3D6CAA45454}"/>
    <dgm:cxn modelId="{293D41E7-B2F5-4752-AC9C-8E4438F03198}" type="presOf" srcId="{01462D04-BCF0-44CE-AB54-20054B8B2F89}" destId="{282ACC6A-7CFB-4D26-B0AF-F96E433E3652}" srcOrd="0" destOrd="0" presId="urn:microsoft.com/office/officeart/2005/8/layout/vList2"/>
    <dgm:cxn modelId="{9C2849EA-8142-4110-8AC7-FC1E266389FA}" srcId="{A406876A-A0B3-4FF8-BAEC-752547A5C94E}" destId="{6AE10E8E-1ACC-4D19-88B6-080C2A4AD8F8}" srcOrd="4" destOrd="0" parTransId="{21CF60EF-DF99-4926-9CE3-42E3FC91F8E5}" sibTransId="{A196D8D6-1FF8-473F-9727-26D90A2600D2}"/>
    <dgm:cxn modelId="{486C61F1-293E-4993-AF82-46ABB3C424E8}" type="presOf" srcId="{A406876A-A0B3-4FF8-BAEC-752547A5C94E}" destId="{FF4970AB-74E6-449C-BA87-902C675BB561}" srcOrd="0" destOrd="0" presId="urn:microsoft.com/office/officeart/2005/8/layout/vList2"/>
    <dgm:cxn modelId="{F0DB29E2-54C3-4F20-8AB6-D2633C48E039}" type="presParOf" srcId="{FF4970AB-74E6-449C-BA87-902C675BB561}" destId="{F6ED6341-AF59-48AD-AF62-009823A92BD5}" srcOrd="0" destOrd="0" presId="urn:microsoft.com/office/officeart/2005/8/layout/vList2"/>
    <dgm:cxn modelId="{DFA7761B-A3CD-44E0-B525-75D2E769FC2A}" type="presParOf" srcId="{FF4970AB-74E6-449C-BA87-902C675BB561}" destId="{35003811-F3DE-4291-96B7-2167A8BD2A89}" srcOrd="1" destOrd="0" presId="urn:microsoft.com/office/officeart/2005/8/layout/vList2"/>
    <dgm:cxn modelId="{ACF762F3-2A9B-4893-97A7-DD8235A080A1}" type="presParOf" srcId="{FF4970AB-74E6-449C-BA87-902C675BB561}" destId="{4C6F9B1D-FC25-441B-9757-8CAD45724AAA}" srcOrd="2" destOrd="0" presId="urn:microsoft.com/office/officeart/2005/8/layout/vList2"/>
    <dgm:cxn modelId="{84446829-37A8-4B32-A910-D385F217C4DF}" type="presParOf" srcId="{FF4970AB-74E6-449C-BA87-902C675BB561}" destId="{B0087F1D-AC07-4009-A58E-D75B4A9D37D8}" srcOrd="3" destOrd="0" presId="urn:microsoft.com/office/officeart/2005/8/layout/vList2"/>
    <dgm:cxn modelId="{6567D263-5E23-479E-A052-612160AEF280}" type="presParOf" srcId="{FF4970AB-74E6-449C-BA87-902C675BB561}" destId="{282ACC6A-7CFB-4D26-B0AF-F96E433E3652}" srcOrd="4" destOrd="0" presId="urn:microsoft.com/office/officeart/2005/8/layout/vList2"/>
    <dgm:cxn modelId="{33B518B1-2C3E-4EE5-A149-B0258B0A90F8}" type="presParOf" srcId="{FF4970AB-74E6-449C-BA87-902C675BB561}" destId="{C86DE7A9-E583-493E-AB3A-4364D4C8B00A}" srcOrd="5" destOrd="0" presId="urn:microsoft.com/office/officeart/2005/8/layout/vList2"/>
    <dgm:cxn modelId="{F1A4DF69-C405-4BBA-BF13-7D5B59201579}" type="presParOf" srcId="{FF4970AB-74E6-449C-BA87-902C675BB561}" destId="{1968AC14-8CCC-45C8-9ABB-BED8A5203E42}" srcOrd="6" destOrd="0" presId="urn:microsoft.com/office/officeart/2005/8/layout/vList2"/>
    <dgm:cxn modelId="{E8CCFDCF-81F9-41D8-AC78-731FE06ACF9F}" type="presParOf" srcId="{FF4970AB-74E6-449C-BA87-902C675BB561}" destId="{48BF1991-B7E2-44E8-A604-8A8044417CB2}" srcOrd="7" destOrd="0" presId="urn:microsoft.com/office/officeart/2005/8/layout/vList2"/>
    <dgm:cxn modelId="{0481E1B3-6B7D-42B1-8839-406C56CC9D04}" type="presParOf" srcId="{FF4970AB-74E6-449C-BA87-902C675BB561}" destId="{E90A8C08-E160-4645-9F46-EF71CE737C3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დაწესებულების მისიისა და სტრატეგიული გეგმების შემუშავებაში დაინტერესებული მხარეების ფართო ჩართულობა</a:t>
          </a:r>
          <a:endParaRPr lang="ka-GE" sz="1800" dirty="0">
            <a:latin typeface="+mn-lt"/>
          </a:endParaRP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+mn-lt"/>
          </a:endParaRPr>
        </a:p>
      </dgm:t>
    </dgm:pt>
    <dgm:pt modelId="{D052441B-C9F8-4AB3-A7DF-F5E0F1C7F2D6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სამოქმედო გეგმების შემუშავება მკაფიოდ განსაზღვრული რესურსებით, ზუსტი ინდიკატორების განსაზღვრა მონიტორინგისთვის და შედეგების პერიოდულად შეფასება</a:t>
          </a:r>
          <a:endParaRPr lang="ka-GE" sz="1800" dirty="0">
            <a:latin typeface="+mn-lt"/>
          </a:endParaRPr>
        </a:p>
      </dgm:t>
    </dgm:pt>
    <dgm:pt modelId="{28F59314-BF1D-496B-8EA5-C948072AB13F}" type="par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50751988-A708-4FA5-9B60-400A8FD57575}" type="sib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A52DF8E3-3CFF-4CB3-ACFB-01E07C35190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საგანმანათლებლო პროგრამებში კვლევითი კომპონენტის გაძლიერება და მასში ყველა საფეხურის სტუდენტის ჩართულობა </a:t>
          </a:r>
          <a:endParaRPr lang="ka-GE" sz="1800" dirty="0">
            <a:latin typeface="+mn-lt"/>
          </a:endParaRPr>
        </a:p>
      </dgm:t>
    </dgm:pt>
    <dgm:pt modelId="{6429A9B1-FB55-49DD-8110-1B43211589CF}" type="par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E221DFFC-41C4-4A1F-BD7D-AC285DD45047}" type="sib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33C19C57-E0C7-483F-9200-0EBCD79733D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ორგანიზაციულ სტრუქტურულ ერთეულებსა და სხვადასხვა თანამდებობებზე დანიშნულ პირთა შორის ფუნქციების მკაფიოდ გამიჯვნა</a:t>
          </a:r>
          <a:endParaRPr lang="ka-GE" sz="1800" dirty="0">
            <a:latin typeface="+mn-lt"/>
          </a:endParaRPr>
        </a:p>
      </dgm:t>
    </dgm:pt>
    <dgm:pt modelId="{6F05F535-DB82-447C-A085-A93B977D8E42}" type="parTrans" cxnId="{5A58A846-9423-410F-9CD3-D10E3A95E07B}">
      <dgm:prSet/>
      <dgm:spPr/>
      <dgm:t>
        <a:bodyPr/>
        <a:lstStyle/>
        <a:p>
          <a:endParaRPr lang="en-US"/>
        </a:p>
      </dgm:t>
    </dgm:pt>
    <dgm:pt modelId="{70DEC66D-EDC1-479B-8AB8-7A22517A2162}" type="sibTrans" cxnId="{5A58A846-9423-410F-9CD3-D10E3A95E07B}">
      <dgm:prSet/>
      <dgm:spPr/>
      <dgm:t>
        <a:bodyPr/>
        <a:lstStyle/>
        <a:p>
          <a:endParaRPr lang="en-US"/>
        </a:p>
      </dgm:t>
    </dgm:pt>
    <dgm:pt modelId="{3195095D-6825-42EB-BE36-86482E9D3336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 err="1"/>
            <a:t>უსდ</a:t>
          </a:r>
          <a:r>
            <a:rPr lang="ka-GE" sz="1800" b="0" i="0" dirty="0"/>
            <a:t>-ს მესამე მისიის შესრულება, მისი ადგილისა და როლის სწორად განსაზღვრა - ქვეყნის, რეგიონის, საზოგადოების განვითარების საქმეში</a:t>
          </a:r>
          <a:endParaRPr lang="ka-GE" sz="1800" dirty="0">
            <a:latin typeface="+mn-lt"/>
          </a:endParaRPr>
        </a:p>
      </dgm:t>
    </dgm:pt>
    <dgm:pt modelId="{CBA6516F-EB2E-4644-A425-D8D2B0EF3364}" type="parTrans" cxnId="{76EA4E01-CE87-4A08-BD0F-673B8FCC3BD9}">
      <dgm:prSet/>
      <dgm:spPr/>
      <dgm:t>
        <a:bodyPr/>
        <a:lstStyle/>
        <a:p>
          <a:endParaRPr lang="en-US"/>
        </a:p>
      </dgm:t>
    </dgm:pt>
    <dgm:pt modelId="{32A0B373-A4E8-4842-A426-AD2CF1ED30C8}" type="sibTrans" cxnId="{76EA4E01-CE87-4A08-BD0F-673B8FCC3BD9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5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5"/>
      <dgm:spPr/>
    </dgm:pt>
    <dgm:pt modelId="{F227DBC1-065A-4A7C-961A-734D798866CC}" type="pres">
      <dgm:prSet presAssocID="{FF6B109E-C6B6-4786-999F-434CA8E49770}" presName="dstNode" presStyleLbl="node1" presStyleIdx="0" presStyleCnt="5"/>
      <dgm:spPr/>
    </dgm:pt>
    <dgm:pt modelId="{01070B5C-E7D2-4584-B7FD-71C17DA29F48}" type="pres">
      <dgm:prSet presAssocID="{A53A4BFF-22D5-423B-9026-F7F3DAAB597F}" presName="text_1" presStyleLbl="node1" presStyleIdx="0" presStyleCnt="5" custScaleY="140682" custLinFactNeighborX="327" custLinFactNeighborY="-11639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5"/>
      <dgm:spPr/>
    </dgm:pt>
    <dgm:pt modelId="{526E0E2C-F07E-4737-9EFB-C5EE2D68147E}" type="pres">
      <dgm:prSet presAssocID="{3195095D-6825-42EB-BE36-86482E9D3336}" presName="text_2" presStyleLbl="node1" presStyleIdx="1" presStyleCnt="5" custScaleY="108581">
        <dgm:presLayoutVars>
          <dgm:bulletEnabled val="1"/>
        </dgm:presLayoutVars>
      </dgm:prSet>
      <dgm:spPr/>
    </dgm:pt>
    <dgm:pt modelId="{BBE2EA1E-0FC4-49AE-86F4-5B493133CC0E}" type="pres">
      <dgm:prSet presAssocID="{3195095D-6825-42EB-BE36-86482E9D3336}" presName="accent_2" presStyleCnt="0"/>
      <dgm:spPr/>
    </dgm:pt>
    <dgm:pt modelId="{01828836-E3B2-4993-9D7D-FC9FBBE3BBB3}" type="pres">
      <dgm:prSet presAssocID="{3195095D-6825-42EB-BE36-86482E9D3336}" presName="accentRepeatNode" presStyleLbl="solidFgAcc1" presStyleIdx="1" presStyleCnt="5"/>
      <dgm:spPr/>
    </dgm:pt>
    <dgm:pt modelId="{349FEE77-5996-40B8-95C6-712A8351998C}" type="pres">
      <dgm:prSet presAssocID="{D052441B-C9F8-4AB3-A7DF-F5E0F1C7F2D6}" presName="text_3" presStyleLbl="node1" presStyleIdx="2" presStyleCnt="5" custScaleY="131540">
        <dgm:presLayoutVars>
          <dgm:bulletEnabled val="1"/>
        </dgm:presLayoutVars>
      </dgm:prSet>
      <dgm:spPr/>
    </dgm:pt>
    <dgm:pt modelId="{30131CBD-43B5-49EB-96F4-1D368FBD91D2}" type="pres">
      <dgm:prSet presAssocID="{D052441B-C9F8-4AB3-A7DF-F5E0F1C7F2D6}" presName="accent_3" presStyleCnt="0"/>
      <dgm:spPr/>
    </dgm:pt>
    <dgm:pt modelId="{25205CF2-5A96-4B9D-A2C5-DC47FF3D71D7}" type="pres">
      <dgm:prSet presAssocID="{D052441B-C9F8-4AB3-A7DF-F5E0F1C7F2D6}" presName="accentRepeatNode" presStyleLbl="solidFgAcc1" presStyleIdx="2" presStyleCnt="5" custLinFactNeighborX="-10991" custLinFactNeighborY="-7258"/>
      <dgm:spPr>
        <a:solidFill>
          <a:srgbClr val="00B0F0"/>
        </a:solidFill>
      </dgm:spPr>
    </dgm:pt>
    <dgm:pt modelId="{E6AD05DD-4053-48C2-ADA8-7C3056D124CE}" type="pres">
      <dgm:prSet presAssocID="{33C19C57-E0C7-483F-9200-0EBCD79733D6}" presName="text_4" presStyleLbl="node1" presStyleIdx="3" presStyleCnt="5" custScaleY="130456">
        <dgm:presLayoutVars>
          <dgm:bulletEnabled val="1"/>
        </dgm:presLayoutVars>
      </dgm:prSet>
      <dgm:spPr/>
    </dgm:pt>
    <dgm:pt modelId="{37E700E9-27DA-4C56-994A-87778AA4AE72}" type="pres">
      <dgm:prSet presAssocID="{33C19C57-E0C7-483F-9200-0EBCD79733D6}" presName="accent_4" presStyleCnt="0"/>
      <dgm:spPr/>
    </dgm:pt>
    <dgm:pt modelId="{AE95A56C-D8F2-4514-8347-9B7FC4E69EAB}" type="pres">
      <dgm:prSet presAssocID="{33C19C57-E0C7-483F-9200-0EBCD79733D6}" presName="accentRepeatNode" presStyleLbl="solidFgAcc1" presStyleIdx="3" presStyleCnt="5"/>
      <dgm:spPr>
        <a:solidFill>
          <a:srgbClr val="C00000"/>
        </a:solidFill>
      </dgm:spPr>
    </dgm:pt>
    <dgm:pt modelId="{4996DA34-C5A6-41A2-A04A-1CF1AE0CB552}" type="pres">
      <dgm:prSet presAssocID="{A52DF8E3-3CFF-4CB3-ACFB-01E07C351907}" presName="text_5" presStyleLbl="node1" presStyleIdx="4" presStyleCnt="5">
        <dgm:presLayoutVars>
          <dgm:bulletEnabled val="1"/>
        </dgm:presLayoutVars>
      </dgm:prSet>
      <dgm:spPr/>
    </dgm:pt>
    <dgm:pt modelId="{3BE496BC-A019-436E-8E53-75C7D26E9395}" type="pres">
      <dgm:prSet presAssocID="{A52DF8E3-3CFF-4CB3-ACFB-01E07C351907}" presName="accent_5" presStyleCnt="0"/>
      <dgm:spPr/>
    </dgm:pt>
    <dgm:pt modelId="{0862B142-9E9A-4893-8F02-752978BE6810}" type="pres">
      <dgm:prSet presAssocID="{A52DF8E3-3CFF-4CB3-ACFB-01E07C351907}" presName="accentRepeatNode" presStyleLbl="solidFgAcc1" presStyleIdx="4" presStyleCnt="5"/>
      <dgm:spPr>
        <a:solidFill>
          <a:schemeClr val="bg1"/>
        </a:solidFill>
      </dgm:spPr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76EA4E01-CE87-4A08-BD0F-673B8FCC3BD9}" srcId="{FF6B109E-C6B6-4786-999F-434CA8E49770}" destId="{3195095D-6825-42EB-BE36-86482E9D3336}" srcOrd="1" destOrd="0" parTransId="{CBA6516F-EB2E-4644-A425-D8D2B0EF3364}" sibTransId="{32A0B373-A4E8-4842-A426-AD2CF1ED30C8}"/>
    <dgm:cxn modelId="{F868AD01-D20B-4BF4-8443-CF34EDA868F6}" type="presOf" srcId="{A53A4BFF-22D5-423B-9026-F7F3DAAB597F}" destId="{01070B5C-E7D2-4584-B7FD-71C17DA29F48}" srcOrd="0" destOrd="0" presId="urn:microsoft.com/office/officeart/2008/layout/VerticalCurvedList"/>
    <dgm:cxn modelId="{FF5A6A11-3520-4492-A6AD-FB8706D16D6F}" type="presOf" srcId="{D052441B-C9F8-4AB3-A7DF-F5E0F1C7F2D6}" destId="{349FEE77-5996-40B8-95C6-712A8351998C}" srcOrd="0" destOrd="0" presId="urn:microsoft.com/office/officeart/2008/layout/VerticalCurvedList"/>
    <dgm:cxn modelId="{F4CC9416-69F6-4629-B417-15F94E394E73}" type="presOf" srcId="{33C19C57-E0C7-483F-9200-0EBCD79733D6}" destId="{E6AD05DD-4053-48C2-ADA8-7C3056D124CE}" srcOrd="0" destOrd="0" presId="urn:microsoft.com/office/officeart/2008/layout/VerticalCurvedList"/>
    <dgm:cxn modelId="{B6F8E938-FF39-4A04-9BA4-5A088DF6176F}" type="presOf" srcId="{3195095D-6825-42EB-BE36-86482E9D3336}" destId="{526E0E2C-F07E-4737-9EFB-C5EE2D68147E}" srcOrd="0" destOrd="0" presId="urn:microsoft.com/office/officeart/2008/layout/VerticalCurvedList"/>
    <dgm:cxn modelId="{5A58A846-9423-410F-9CD3-D10E3A95E07B}" srcId="{FF6B109E-C6B6-4786-999F-434CA8E49770}" destId="{33C19C57-E0C7-483F-9200-0EBCD79733D6}" srcOrd="3" destOrd="0" parTransId="{6F05F535-DB82-447C-A085-A93B977D8E42}" sibTransId="{70DEC66D-EDC1-479B-8AB8-7A22517A2162}"/>
    <dgm:cxn modelId="{FD8D7F56-9D8B-4F1B-B5A3-C1E835CF70D8}" srcId="{FF6B109E-C6B6-4786-999F-434CA8E49770}" destId="{D052441B-C9F8-4AB3-A7DF-F5E0F1C7F2D6}" srcOrd="2" destOrd="0" parTransId="{28F59314-BF1D-496B-8EA5-C948072AB13F}" sibTransId="{50751988-A708-4FA5-9B60-400A8FD57575}"/>
    <dgm:cxn modelId="{53F69D83-060D-43FB-AB50-798A561D13BF}" type="presOf" srcId="{FF6B109E-C6B6-4786-999F-434CA8E49770}" destId="{569A30E0-EB30-40E1-AD25-EBFCABA30633}" srcOrd="0" destOrd="0" presId="urn:microsoft.com/office/officeart/2008/layout/VerticalCurvedList"/>
    <dgm:cxn modelId="{423B83C6-75CF-462C-B02F-46F23315CB19}" type="presOf" srcId="{A52DF8E3-3CFF-4CB3-ACFB-01E07C351907}" destId="{4996DA34-C5A6-41A2-A04A-1CF1AE0CB552}" srcOrd="0" destOrd="0" presId="urn:microsoft.com/office/officeart/2008/layout/VerticalCurvedList"/>
    <dgm:cxn modelId="{9770CFC7-5245-4323-89AA-370F6DAABBD8}" type="presOf" srcId="{F47C1276-722F-4E2F-9243-A0CDBB86A27F}" destId="{B19E4C1D-5574-4F26-8075-42A7C01C9D79}" srcOrd="0" destOrd="0" presId="urn:microsoft.com/office/officeart/2008/layout/VerticalCurvedList"/>
    <dgm:cxn modelId="{1AEACCD2-4314-4CF8-9355-3D690D704C31}" srcId="{FF6B109E-C6B6-4786-999F-434CA8E49770}" destId="{A52DF8E3-3CFF-4CB3-ACFB-01E07C351907}" srcOrd="4" destOrd="0" parTransId="{6429A9B1-FB55-49DD-8110-1B43211589CF}" sibTransId="{E221DFFC-41C4-4A1F-BD7D-AC285DD45047}"/>
    <dgm:cxn modelId="{961EA13A-30B7-402E-921D-5A72376E5918}" type="presParOf" srcId="{569A30E0-EB30-40E1-AD25-EBFCABA30633}" destId="{04328347-1AA3-4015-BC61-CA00497A1B2F}" srcOrd="0" destOrd="0" presId="urn:microsoft.com/office/officeart/2008/layout/VerticalCurvedList"/>
    <dgm:cxn modelId="{C60CB577-EC4B-462A-9AFB-361629D75769}" type="presParOf" srcId="{04328347-1AA3-4015-BC61-CA00497A1B2F}" destId="{6A9E32C1-66AF-4F5A-A31D-DDFF0011BBD9}" srcOrd="0" destOrd="0" presId="urn:microsoft.com/office/officeart/2008/layout/VerticalCurvedList"/>
    <dgm:cxn modelId="{25124F71-313C-44D4-93A0-147CF48B99D9}" type="presParOf" srcId="{6A9E32C1-66AF-4F5A-A31D-DDFF0011BBD9}" destId="{57179F3E-2880-47C3-977C-A954C5713D79}" srcOrd="0" destOrd="0" presId="urn:microsoft.com/office/officeart/2008/layout/VerticalCurvedList"/>
    <dgm:cxn modelId="{1AD6884B-2240-48A0-BF3B-BF2E3B08D6C1}" type="presParOf" srcId="{6A9E32C1-66AF-4F5A-A31D-DDFF0011BBD9}" destId="{B19E4C1D-5574-4F26-8075-42A7C01C9D79}" srcOrd="1" destOrd="0" presId="urn:microsoft.com/office/officeart/2008/layout/VerticalCurvedList"/>
    <dgm:cxn modelId="{14F85B7E-5DAE-43A2-8EFC-B29762A7F185}" type="presParOf" srcId="{6A9E32C1-66AF-4F5A-A31D-DDFF0011BBD9}" destId="{EEBD0E2B-2B8D-4B89-B05F-0B403E243FA4}" srcOrd="2" destOrd="0" presId="urn:microsoft.com/office/officeart/2008/layout/VerticalCurvedList"/>
    <dgm:cxn modelId="{C86D85F4-E236-405A-9E7D-FBEA828A5D03}" type="presParOf" srcId="{6A9E32C1-66AF-4F5A-A31D-DDFF0011BBD9}" destId="{F227DBC1-065A-4A7C-961A-734D798866CC}" srcOrd="3" destOrd="0" presId="urn:microsoft.com/office/officeart/2008/layout/VerticalCurvedList"/>
    <dgm:cxn modelId="{3E6DA42F-F0E1-4DCB-BB78-FCA6475CD101}" type="presParOf" srcId="{04328347-1AA3-4015-BC61-CA00497A1B2F}" destId="{01070B5C-E7D2-4584-B7FD-71C17DA29F48}" srcOrd="1" destOrd="0" presId="urn:microsoft.com/office/officeart/2008/layout/VerticalCurvedList"/>
    <dgm:cxn modelId="{7613F35A-E9AE-4594-AED9-98869C91335C}" type="presParOf" srcId="{04328347-1AA3-4015-BC61-CA00497A1B2F}" destId="{669E4F9D-C3B5-4A0D-AD38-694FA16F2CAF}" srcOrd="2" destOrd="0" presId="urn:microsoft.com/office/officeart/2008/layout/VerticalCurvedList"/>
    <dgm:cxn modelId="{E580A640-B1E1-4BA7-A160-CF9040FAE556}" type="presParOf" srcId="{669E4F9D-C3B5-4A0D-AD38-694FA16F2CAF}" destId="{33D76320-A993-442F-8DFE-3C040F622EAF}" srcOrd="0" destOrd="0" presId="urn:microsoft.com/office/officeart/2008/layout/VerticalCurvedList"/>
    <dgm:cxn modelId="{0149F1CD-8722-430C-978E-DEA658DA0DA0}" type="presParOf" srcId="{04328347-1AA3-4015-BC61-CA00497A1B2F}" destId="{526E0E2C-F07E-4737-9EFB-C5EE2D68147E}" srcOrd="3" destOrd="0" presId="urn:microsoft.com/office/officeart/2008/layout/VerticalCurvedList"/>
    <dgm:cxn modelId="{DAB83F5A-AE8E-4E0F-857C-5DE869619135}" type="presParOf" srcId="{04328347-1AA3-4015-BC61-CA00497A1B2F}" destId="{BBE2EA1E-0FC4-49AE-86F4-5B493133CC0E}" srcOrd="4" destOrd="0" presId="urn:microsoft.com/office/officeart/2008/layout/VerticalCurvedList"/>
    <dgm:cxn modelId="{AB549BD4-3BF9-4248-ACC7-113C981D3CAB}" type="presParOf" srcId="{BBE2EA1E-0FC4-49AE-86F4-5B493133CC0E}" destId="{01828836-E3B2-4993-9D7D-FC9FBBE3BBB3}" srcOrd="0" destOrd="0" presId="urn:microsoft.com/office/officeart/2008/layout/VerticalCurvedList"/>
    <dgm:cxn modelId="{81FD2611-5613-4A87-A10B-874CD414C579}" type="presParOf" srcId="{04328347-1AA3-4015-BC61-CA00497A1B2F}" destId="{349FEE77-5996-40B8-95C6-712A8351998C}" srcOrd="5" destOrd="0" presId="urn:microsoft.com/office/officeart/2008/layout/VerticalCurvedList"/>
    <dgm:cxn modelId="{4C930E9D-035E-4B01-844C-E3AF94E220F3}" type="presParOf" srcId="{04328347-1AA3-4015-BC61-CA00497A1B2F}" destId="{30131CBD-43B5-49EB-96F4-1D368FBD91D2}" srcOrd="6" destOrd="0" presId="urn:microsoft.com/office/officeart/2008/layout/VerticalCurvedList"/>
    <dgm:cxn modelId="{A54A8957-90BD-499B-A993-7605E0D3617E}" type="presParOf" srcId="{30131CBD-43B5-49EB-96F4-1D368FBD91D2}" destId="{25205CF2-5A96-4B9D-A2C5-DC47FF3D71D7}" srcOrd="0" destOrd="0" presId="urn:microsoft.com/office/officeart/2008/layout/VerticalCurvedList"/>
    <dgm:cxn modelId="{8ED5E860-CF8A-4B82-9826-EB4BEB02C440}" type="presParOf" srcId="{04328347-1AA3-4015-BC61-CA00497A1B2F}" destId="{E6AD05DD-4053-48C2-ADA8-7C3056D124CE}" srcOrd="7" destOrd="0" presId="urn:microsoft.com/office/officeart/2008/layout/VerticalCurvedList"/>
    <dgm:cxn modelId="{553DEF1C-EF7E-4C84-B00B-1D023337B2C2}" type="presParOf" srcId="{04328347-1AA3-4015-BC61-CA00497A1B2F}" destId="{37E700E9-27DA-4C56-994A-87778AA4AE72}" srcOrd="8" destOrd="0" presId="urn:microsoft.com/office/officeart/2008/layout/VerticalCurvedList"/>
    <dgm:cxn modelId="{7F3B52DD-9806-4E4F-95B5-3DF43B4616B6}" type="presParOf" srcId="{37E700E9-27DA-4C56-994A-87778AA4AE72}" destId="{AE95A56C-D8F2-4514-8347-9B7FC4E69EAB}" srcOrd="0" destOrd="0" presId="urn:microsoft.com/office/officeart/2008/layout/VerticalCurvedList"/>
    <dgm:cxn modelId="{1F445E8E-4DD0-47F0-80C1-A7BC63D92649}" type="presParOf" srcId="{04328347-1AA3-4015-BC61-CA00497A1B2F}" destId="{4996DA34-C5A6-41A2-A04A-1CF1AE0CB552}" srcOrd="9" destOrd="0" presId="urn:microsoft.com/office/officeart/2008/layout/VerticalCurvedList"/>
    <dgm:cxn modelId="{F539658F-46FF-4151-BBC7-9E90B8E2E032}" type="presParOf" srcId="{04328347-1AA3-4015-BC61-CA00497A1B2F}" destId="{3BE496BC-A019-436E-8E53-75C7D26E9395}" srcOrd="10" destOrd="0" presId="urn:microsoft.com/office/officeart/2008/layout/VerticalCurvedList"/>
    <dgm:cxn modelId="{38F71F90-68B7-4EC1-A0C7-9233A17FAFFF}" type="presParOf" srcId="{3BE496BC-A019-436E-8E53-75C7D26E9395}" destId="{0862B142-9E9A-4893-8F02-752978BE68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en-US" sz="1800" b="0" i="0" dirty="0"/>
            <a:t> </a:t>
          </a:r>
          <a:r>
            <a:rPr lang="ka-GE" sz="1800" b="0" i="0" dirty="0"/>
            <a:t>კვლევით საქმიანობაში აკადემიური კეთილსინდისიერებისა და კვლევის ეთიკის ნორმების დაცვა. ასევე, აღნიშნული მიმართულებით საუნივერსიტეტო საზოგადოებაში ცნობიერების ამაღლება</a:t>
          </a:r>
          <a:endParaRPr lang="ka-GE" sz="1800" dirty="0">
            <a:latin typeface="+mn-lt"/>
          </a:endParaRP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+mn-lt"/>
          </a:endParaRPr>
        </a:p>
      </dgm:t>
    </dgm:pt>
    <dgm:pt modelId="{D052441B-C9F8-4AB3-A7DF-F5E0F1C7F2D6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პერსონალის მდგრადობა, </a:t>
          </a:r>
          <a:r>
            <a:rPr lang="ka-GE" sz="1800" b="0" i="0" dirty="0" err="1"/>
            <a:t>აფილირების</a:t>
          </a:r>
          <a:r>
            <a:rPr lang="ka-GE" sz="1800" b="0" i="0" dirty="0"/>
            <a:t> პირობების გადახედვა, პერსონალის პროფესიული განვითარება თანმიმდევრული მექანიზმების გამოყენებით</a:t>
          </a:r>
          <a:endParaRPr lang="ka-GE" sz="1800" dirty="0">
            <a:latin typeface="+mn-lt"/>
          </a:endParaRPr>
        </a:p>
      </dgm:t>
    </dgm:pt>
    <dgm:pt modelId="{28F59314-BF1D-496B-8EA5-C948072AB13F}" type="par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50751988-A708-4FA5-9B60-400A8FD57575}" type="sib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A52DF8E3-3CFF-4CB3-ACFB-01E07C35190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ბიზნეს უწყვეტობის გეგმის განვითარება, მათ შორის გაუთვალისწინებელ შემთხვევებში (მაგალითად </a:t>
          </a:r>
          <a:r>
            <a:rPr lang="en-US" sz="1800" b="0" i="0" dirty="0"/>
            <a:t>Covid-19)</a:t>
          </a:r>
          <a:r>
            <a:rPr lang="ka-GE" sz="1800" b="0" i="0" dirty="0"/>
            <a:t> მოქმედების სტრატეგია</a:t>
          </a:r>
          <a:endParaRPr lang="ka-GE" sz="1800" dirty="0">
            <a:latin typeface="+mn-lt"/>
          </a:endParaRPr>
        </a:p>
      </dgm:t>
    </dgm:pt>
    <dgm:pt modelId="{6429A9B1-FB55-49DD-8110-1B43211589CF}" type="par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E221DFFC-41C4-4A1F-BD7D-AC285DD45047}" type="sib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33C19C57-E0C7-483F-9200-0EBCD79733D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პერსონალის სამეცნიერო საქმიანობა, მათი კვლევის შედეგების ინტერნაციონალიზაცია</a:t>
          </a:r>
          <a:endParaRPr lang="ka-GE" sz="1800" dirty="0">
            <a:latin typeface="+mn-lt"/>
          </a:endParaRPr>
        </a:p>
      </dgm:t>
    </dgm:pt>
    <dgm:pt modelId="{6F05F535-DB82-447C-A085-A93B977D8E42}" type="parTrans" cxnId="{5A58A846-9423-410F-9CD3-D10E3A95E07B}">
      <dgm:prSet/>
      <dgm:spPr/>
      <dgm:t>
        <a:bodyPr/>
        <a:lstStyle/>
        <a:p>
          <a:endParaRPr lang="en-US"/>
        </a:p>
      </dgm:t>
    </dgm:pt>
    <dgm:pt modelId="{70DEC66D-EDC1-479B-8AB8-7A22517A2162}" type="sibTrans" cxnId="{5A58A846-9423-410F-9CD3-D10E3A95E07B}">
      <dgm:prSet/>
      <dgm:spPr/>
      <dgm:t>
        <a:bodyPr/>
        <a:lstStyle/>
        <a:p>
          <a:endParaRPr lang="en-US"/>
        </a:p>
      </dgm:t>
    </dgm:pt>
    <dgm:pt modelId="{E24F7051-3B39-4795-89C9-47BEE991CEFE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ადმინისტრაციულ, სასწავლო და სამეცნიერო პროცესებში ინოვაციების, ციფრული რესურსების აქტიური და ეფექტური გამოყენება</a:t>
          </a:r>
          <a:endParaRPr lang="ka-GE" sz="1800" dirty="0">
            <a:latin typeface="+mn-lt"/>
          </a:endParaRPr>
        </a:p>
      </dgm:t>
    </dgm:pt>
    <dgm:pt modelId="{CEAA6A1B-B7CE-4DA5-A9A3-85EBD9E8F654}" type="parTrans" cxnId="{EFA754E0-1B86-400F-920A-DF739F242A54}">
      <dgm:prSet/>
      <dgm:spPr/>
      <dgm:t>
        <a:bodyPr/>
        <a:lstStyle/>
        <a:p>
          <a:endParaRPr lang="en-US"/>
        </a:p>
      </dgm:t>
    </dgm:pt>
    <dgm:pt modelId="{2953CF1B-36E8-4F68-84EA-44814AA91AEC}" type="sibTrans" cxnId="{EFA754E0-1B86-400F-920A-DF739F242A54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5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5"/>
      <dgm:spPr/>
    </dgm:pt>
    <dgm:pt modelId="{F227DBC1-065A-4A7C-961A-734D798866CC}" type="pres">
      <dgm:prSet presAssocID="{FF6B109E-C6B6-4786-999F-434CA8E49770}" presName="dstNode" presStyleLbl="node1" presStyleIdx="0" presStyleCnt="5"/>
      <dgm:spPr/>
    </dgm:pt>
    <dgm:pt modelId="{01070B5C-E7D2-4584-B7FD-71C17DA29F48}" type="pres">
      <dgm:prSet presAssocID="{A53A4BFF-22D5-423B-9026-F7F3DAAB597F}" presName="text_1" presStyleLbl="node1" presStyleIdx="0" presStyleCnt="5" custScaleY="130824" custLinFactNeighborX="327" custLinFactNeighborY="-27095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5"/>
      <dgm:spPr/>
    </dgm:pt>
    <dgm:pt modelId="{6D57FD78-141E-42A8-AC33-24315721A5B5}" type="pres">
      <dgm:prSet presAssocID="{D052441B-C9F8-4AB3-A7DF-F5E0F1C7F2D6}" presName="text_2" presStyleLbl="node1" presStyleIdx="1" presStyleCnt="5" custScaleY="107208">
        <dgm:presLayoutVars>
          <dgm:bulletEnabled val="1"/>
        </dgm:presLayoutVars>
      </dgm:prSet>
      <dgm:spPr/>
    </dgm:pt>
    <dgm:pt modelId="{11418E6E-ECBE-408D-B801-E61CAA4C6AF4}" type="pres">
      <dgm:prSet presAssocID="{D052441B-C9F8-4AB3-A7DF-F5E0F1C7F2D6}" presName="accent_2" presStyleCnt="0"/>
      <dgm:spPr/>
    </dgm:pt>
    <dgm:pt modelId="{25205CF2-5A96-4B9D-A2C5-DC47FF3D71D7}" type="pres">
      <dgm:prSet presAssocID="{D052441B-C9F8-4AB3-A7DF-F5E0F1C7F2D6}" presName="accentRepeatNode" presStyleLbl="solidFgAcc1" presStyleIdx="1" presStyleCnt="5"/>
      <dgm:spPr>
        <a:solidFill>
          <a:srgbClr val="92D050"/>
        </a:solidFill>
      </dgm:spPr>
    </dgm:pt>
    <dgm:pt modelId="{3FBD72AF-38D8-46AF-918F-EDF1C76C84E5}" type="pres">
      <dgm:prSet presAssocID="{33C19C57-E0C7-483F-9200-0EBCD79733D6}" presName="text_3" presStyleLbl="node1" presStyleIdx="2" presStyleCnt="5" custScaleY="126238" custLinFactNeighborX="19" custLinFactNeighborY="18979">
        <dgm:presLayoutVars>
          <dgm:bulletEnabled val="1"/>
        </dgm:presLayoutVars>
      </dgm:prSet>
      <dgm:spPr/>
    </dgm:pt>
    <dgm:pt modelId="{77AF2FBD-E8D7-4D2D-9FF7-3D9791789FE5}" type="pres">
      <dgm:prSet presAssocID="{33C19C57-E0C7-483F-9200-0EBCD79733D6}" presName="accent_3" presStyleCnt="0"/>
      <dgm:spPr/>
    </dgm:pt>
    <dgm:pt modelId="{AE95A56C-D8F2-4514-8347-9B7FC4E69EAB}" type="pres">
      <dgm:prSet presAssocID="{33C19C57-E0C7-483F-9200-0EBCD79733D6}" presName="accentRepeatNode" presStyleLbl="solidFgAcc1" presStyleIdx="2" presStyleCnt="5"/>
      <dgm:spPr>
        <a:solidFill>
          <a:srgbClr val="C00000"/>
        </a:solidFill>
      </dgm:spPr>
    </dgm:pt>
    <dgm:pt modelId="{509E4706-0B11-47A7-8F4B-19CCBEEE4BD3}" type="pres">
      <dgm:prSet presAssocID="{A52DF8E3-3CFF-4CB3-ACFB-01E07C351907}" presName="text_4" presStyleLbl="node1" presStyleIdx="3" presStyleCnt="5" custScaleY="98945" custLinFactNeighborX="19" custLinFactNeighborY="26097">
        <dgm:presLayoutVars>
          <dgm:bulletEnabled val="1"/>
        </dgm:presLayoutVars>
      </dgm:prSet>
      <dgm:spPr/>
    </dgm:pt>
    <dgm:pt modelId="{7E808D46-9445-4A0A-A95C-3BD35469AB2B}" type="pres">
      <dgm:prSet presAssocID="{A52DF8E3-3CFF-4CB3-ACFB-01E07C351907}" presName="accent_4" presStyleCnt="0"/>
      <dgm:spPr/>
    </dgm:pt>
    <dgm:pt modelId="{0862B142-9E9A-4893-8F02-752978BE6810}" type="pres">
      <dgm:prSet presAssocID="{A52DF8E3-3CFF-4CB3-ACFB-01E07C351907}" presName="accentRepeatNode" presStyleLbl="solidFgAcc1" presStyleIdx="3" presStyleCnt="5"/>
      <dgm:spPr>
        <a:solidFill>
          <a:srgbClr val="00B0F0"/>
        </a:solidFill>
      </dgm:spPr>
    </dgm:pt>
    <dgm:pt modelId="{DFF06D25-E7DC-4A08-8CFB-84BAE452C285}" type="pres">
      <dgm:prSet presAssocID="{E24F7051-3B39-4795-89C9-47BEE991CEFE}" presName="text_5" presStyleLbl="node1" presStyleIdx="4" presStyleCnt="5" custScaleY="99161" custLinFactNeighborX="-813" custLinFactNeighborY="17793">
        <dgm:presLayoutVars>
          <dgm:bulletEnabled val="1"/>
        </dgm:presLayoutVars>
      </dgm:prSet>
      <dgm:spPr/>
    </dgm:pt>
    <dgm:pt modelId="{8119CB2C-C341-4A9A-A6E3-E3D40B80AF07}" type="pres">
      <dgm:prSet presAssocID="{E24F7051-3B39-4795-89C9-47BEE991CEFE}" presName="accent_5" presStyleCnt="0"/>
      <dgm:spPr/>
    </dgm:pt>
    <dgm:pt modelId="{3E4B157B-21BA-4640-8A49-13264095D96D}" type="pres">
      <dgm:prSet presAssocID="{E24F7051-3B39-4795-89C9-47BEE991CEFE}" presName="accentRepeatNode" presStyleLbl="solidFgAcc1" presStyleIdx="4" presStyleCnt="5"/>
      <dgm:spPr/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2CE28763-9883-4539-A85B-EB3426B6AB03}" type="presOf" srcId="{33C19C57-E0C7-483F-9200-0EBCD79733D6}" destId="{3FBD72AF-38D8-46AF-918F-EDF1C76C84E5}" srcOrd="0" destOrd="0" presId="urn:microsoft.com/office/officeart/2008/layout/VerticalCurvedList"/>
    <dgm:cxn modelId="{5A58A846-9423-410F-9CD3-D10E3A95E07B}" srcId="{FF6B109E-C6B6-4786-999F-434CA8E49770}" destId="{33C19C57-E0C7-483F-9200-0EBCD79733D6}" srcOrd="2" destOrd="0" parTransId="{6F05F535-DB82-447C-A085-A93B977D8E42}" sibTransId="{70DEC66D-EDC1-479B-8AB8-7A22517A2162}"/>
    <dgm:cxn modelId="{FD8D7F56-9D8B-4F1B-B5A3-C1E835CF70D8}" srcId="{FF6B109E-C6B6-4786-999F-434CA8E49770}" destId="{D052441B-C9F8-4AB3-A7DF-F5E0F1C7F2D6}" srcOrd="1" destOrd="0" parTransId="{28F59314-BF1D-496B-8EA5-C948072AB13F}" sibTransId="{50751988-A708-4FA5-9B60-400A8FD57575}"/>
    <dgm:cxn modelId="{D20256B1-534D-464B-911C-76B556FB6071}" type="presOf" srcId="{F47C1276-722F-4E2F-9243-A0CDBB86A27F}" destId="{B19E4C1D-5574-4F26-8075-42A7C01C9D79}" srcOrd="0" destOrd="0" presId="urn:microsoft.com/office/officeart/2008/layout/VerticalCurvedList"/>
    <dgm:cxn modelId="{37C38EBC-AFCB-4DEE-9999-5707AD292B88}" type="presOf" srcId="{A53A4BFF-22D5-423B-9026-F7F3DAAB597F}" destId="{01070B5C-E7D2-4584-B7FD-71C17DA29F48}" srcOrd="0" destOrd="0" presId="urn:microsoft.com/office/officeart/2008/layout/VerticalCurvedList"/>
    <dgm:cxn modelId="{60135AC0-73C2-4C71-A328-A9DBAE649809}" type="presOf" srcId="{E24F7051-3B39-4795-89C9-47BEE991CEFE}" destId="{DFF06D25-E7DC-4A08-8CFB-84BAE452C285}" srcOrd="0" destOrd="0" presId="urn:microsoft.com/office/officeart/2008/layout/VerticalCurvedList"/>
    <dgm:cxn modelId="{62F78EC9-8269-4C57-A9DF-4BC122E400D7}" type="presOf" srcId="{A52DF8E3-3CFF-4CB3-ACFB-01E07C351907}" destId="{509E4706-0B11-47A7-8F4B-19CCBEEE4BD3}" srcOrd="0" destOrd="0" presId="urn:microsoft.com/office/officeart/2008/layout/VerticalCurvedList"/>
    <dgm:cxn modelId="{1AEACCD2-4314-4CF8-9355-3D690D704C31}" srcId="{FF6B109E-C6B6-4786-999F-434CA8E49770}" destId="{A52DF8E3-3CFF-4CB3-ACFB-01E07C351907}" srcOrd="3" destOrd="0" parTransId="{6429A9B1-FB55-49DD-8110-1B43211589CF}" sibTransId="{E221DFFC-41C4-4A1F-BD7D-AC285DD45047}"/>
    <dgm:cxn modelId="{0EF41FD7-B154-4B49-8B54-0D21F73D3079}" type="presOf" srcId="{D052441B-C9F8-4AB3-A7DF-F5E0F1C7F2D6}" destId="{6D57FD78-141E-42A8-AC33-24315721A5B5}" srcOrd="0" destOrd="0" presId="urn:microsoft.com/office/officeart/2008/layout/VerticalCurvedList"/>
    <dgm:cxn modelId="{EFA754E0-1B86-400F-920A-DF739F242A54}" srcId="{FF6B109E-C6B6-4786-999F-434CA8E49770}" destId="{E24F7051-3B39-4795-89C9-47BEE991CEFE}" srcOrd="4" destOrd="0" parTransId="{CEAA6A1B-B7CE-4DA5-A9A3-85EBD9E8F654}" sibTransId="{2953CF1B-36E8-4F68-84EA-44814AA91AEC}"/>
    <dgm:cxn modelId="{1E836EF9-95EB-440E-BF04-535F77FD3090}" type="presOf" srcId="{FF6B109E-C6B6-4786-999F-434CA8E49770}" destId="{569A30E0-EB30-40E1-AD25-EBFCABA30633}" srcOrd="0" destOrd="0" presId="urn:microsoft.com/office/officeart/2008/layout/VerticalCurvedList"/>
    <dgm:cxn modelId="{AC1A9FB4-164A-43CE-AFD5-6B4F5197A4E6}" type="presParOf" srcId="{569A30E0-EB30-40E1-AD25-EBFCABA30633}" destId="{04328347-1AA3-4015-BC61-CA00497A1B2F}" srcOrd="0" destOrd="0" presId="urn:microsoft.com/office/officeart/2008/layout/VerticalCurvedList"/>
    <dgm:cxn modelId="{1CC4B6B0-2895-4B7C-BC7D-50C1FCD1F9AF}" type="presParOf" srcId="{04328347-1AA3-4015-BC61-CA00497A1B2F}" destId="{6A9E32C1-66AF-4F5A-A31D-DDFF0011BBD9}" srcOrd="0" destOrd="0" presId="urn:microsoft.com/office/officeart/2008/layout/VerticalCurvedList"/>
    <dgm:cxn modelId="{84175B3E-89E3-4523-9A64-831A4222B37D}" type="presParOf" srcId="{6A9E32C1-66AF-4F5A-A31D-DDFF0011BBD9}" destId="{57179F3E-2880-47C3-977C-A954C5713D79}" srcOrd="0" destOrd="0" presId="urn:microsoft.com/office/officeart/2008/layout/VerticalCurvedList"/>
    <dgm:cxn modelId="{E1DECF0B-9F36-44C2-B767-F0ECAD21356D}" type="presParOf" srcId="{6A9E32C1-66AF-4F5A-A31D-DDFF0011BBD9}" destId="{B19E4C1D-5574-4F26-8075-42A7C01C9D79}" srcOrd="1" destOrd="0" presId="urn:microsoft.com/office/officeart/2008/layout/VerticalCurvedList"/>
    <dgm:cxn modelId="{C6F7D320-ED98-453F-889A-DE4CAF1E6394}" type="presParOf" srcId="{6A9E32C1-66AF-4F5A-A31D-DDFF0011BBD9}" destId="{EEBD0E2B-2B8D-4B89-B05F-0B403E243FA4}" srcOrd="2" destOrd="0" presId="urn:microsoft.com/office/officeart/2008/layout/VerticalCurvedList"/>
    <dgm:cxn modelId="{7A04BC6F-6DD3-405F-BB45-C9A5C87E6D4A}" type="presParOf" srcId="{6A9E32C1-66AF-4F5A-A31D-DDFF0011BBD9}" destId="{F227DBC1-065A-4A7C-961A-734D798866CC}" srcOrd="3" destOrd="0" presId="urn:microsoft.com/office/officeart/2008/layout/VerticalCurvedList"/>
    <dgm:cxn modelId="{EEC366BA-1B7A-4AD2-99B3-E85233114DAF}" type="presParOf" srcId="{04328347-1AA3-4015-BC61-CA00497A1B2F}" destId="{01070B5C-E7D2-4584-B7FD-71C17DA29F48}" srcOrd="1" destOrd="0" presId="urn:microsoft.com/office/officeart/2008/layout/VerticalCurvedList"/>
    <dgm:cxn modelId="{6895B530-BFEC-4E8A-A1C0-BE0B795D29D5}" type="presParOf" srcId="{04328347-1AA3-4015-BC61-CA00497A1B2F}" destId="{669E4F9D-C3B5-4A0D-AD38-694FA16F2CAF}" srcOrd="2" destOrd="0" presId="urn:microsoft.com/office/officeart/2008/layout/VerticalCurvedList"/>
    <dgm:cxn modelId="{7E087503-FE61-4553-A6B7-AE2BA21B1CFF}" type="presParOf" srcId="{669E4F9D-C3B5-4A0D-AD38-694FA16F2CAF}" destId="{33D76320-A993-442F-8DFE-3C040F622EAF}" srcOrd="0" destOrd="0" presId="urn:microsoft.com/office/officeart/2008/layout/VerticalCurvedList"/>
    <dgm:cxn modelId="{25007E99-82AC-42A2-9830-2D1E18E8F40C}" type="presParOf" srcId="{04328347-1AA3-4015-BC61-CA00497A1B2F}" destId="{6D57FD78-141E-42A8-AC33-24315721A5B5}" srcOrd="3" destOrd="0" presId="urn:microsoft.com/office/officeart/2008/layout/VerticalCurvedList"/>
    <dgm:cxn modelId="{E8622692-6066-47CE-8458-1434CB9F954A}" type="presParOf" srcId="{04328347-1AA3-4015-BC61-CA00497A1B2F}" destId="{11418E6E-ECBE-408D-B801-E61CAA4C6AF4}" srcOrd="4" destOrd="0" presId="urn:microsoft.com/office/officeart/2008/layout/VerticalCurvedList"/>
    <dgm:cxn modelId="{3CFC9BCF-C01D-4ABC-8628-00E124742479}" type="presParOf" srcId="{11418E6E-ECBE-408D-B801-E61CAA4C6AF4}" destId="{25205CF2-5A96-4B9D-A2C5-DC47FF3D71D7}" srcOrd="0" destOrd="0" presId="urn:microsoft.com/office/officeart/2008/layout/VerticalCurvedList"/>
    <dgm:cxn modelId="{13BDD0D4-43D5-4F69-9193-75B296661B4F}" type="presParOf" srcId="{04328347-1AA3-4015-BC61-CA00497A1B2F}" destId="{3FBD72AF-38D8-46AF-918F-EDF1C76C84E5}" srcOrd="5" destOrd="0" presId="urn:microsoft.com/office/officeart/2008/layout/VerticalCurvedList"/>
    <dgm:cxn modelId="{1CB4B6BF-8D49-48B3-991A-21157DB298C5}" type="presParOf" srcId="{04328347-1AA3-4015-BC61-CA00497A1B2F}" destId="{77AF2FBD-E8D7-4D2D-9FF7-3D9791789FE5}" srcOrd="6" destOrd="0" presId="urn:microsoft.com/office/officeart/2008/layout/VerticalCurvedList"/>
    <dgm:cxn modelId="{5407BC61-2850-4FEB-A38A-DF7E7CC8A5AF}" type="presParOf" srcId="{77AF2FBD-E8D7-4D2D-9FF7-3D9791789FE5}" destId="{AE95A56C-D8F2-4514-8347-9B7FC4E69EAB}" srcOrd="0" destOrd="0" presId="urn:microsoft.com/office/officeart/2008/layout/VerticalCurvedList"/>
    <dgm:cxn modelId="{AAA0E752-6B4D-40EE-9FC8-2A947E6C96BD}" type="presParOf" srcId="{04328347-1AA3-4015-BC61-CA00497A1B2F}" destId="{509E4706-0B11-47A7-8F4B-19CCBEEE4BD3}" srcOrd="7" destOrd="0" presId="urn:microsoft.com/office/officeart/2008/layout/VerticalCurvedList"/>
    <dgm:cxn modelId="{B25662AE-9A24-42D8-AC53-58BB3913E6D6}" type="presParOf" srcId="{04328347-1AA3-4015-BC61-CA00497A1B2F}" destId="{7E808D46-9445-4A0A-A95C-3BD35469AB2B}" srcOrd="8" destOrd="0" presId="urn:microsoft.com/office/officeart/2008/layout/VerticalCurvedList"/>
    <dgm:cxn modelId="{5A0FFC72-5BA4-436B-A722-FE8992F55DF6}" type="presParOf" srcId="{7E808D46-9445-4A0A-A95C-3BD35469AB2B}" destId="{0862B142-9E9A-4893-8F02-752978BE6810}" srcOrd="0" destOrd="0" presId="urn:microsoft.com/office/officeart/2008/layout/VerticalCurvedList"/>
    <dgm:cxn modelId="{73D1D931-9785-4522-A400-FF3954A872BB}" type="presParOf" srcId="{04328347-1AA3-4015-BC61-CA00497A1B2F}" destId="{DFF06D25-E7DC-4A08-8CFB-84BAE452C285}" srcOrd="9" destOrd="0" presId="urn:microsoft.com/office/officeart/2008/layout/VerticalCurvedList"/>
    <dgm:cxn modelId="{DB0C5C0A-9E15-442E-BF8D-65C53B1C6536}" type="presParOf" srcId="{04328347-1AA3-4015-BC61-CA00497A1B2F}" destId="{8119CB2C-C341-4A9A-A6E3-E3D40B80AF07}" srcOrd="10" destOrd="0" presId="urn:microsoft.com/office/officeart/2008/layout/VerticalCurvedList"/>
    <dgm:cxn modelId="{CBD6B61A-9ED6-423B-AEDF-6AAD7499E89D}" type="presParOf" srcId="{8119CB2C-C341-4A9A-A6E3-E3D40B80AF07}" destId="{3E4B157B-21BA-4640-8A49-13264095D9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პროგრამაზე ახალი სასწავლო მასალის, დარგის უახლესი მიღწევების გამოყენება</a:t>
          </a:r>
          <a:endParaRPr lang="ka-GE" sz="1800" dirty="0">
            <a:latin typeface="+mn-lt"/>
          </a:endParaRP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+mn-lt"/>
          </a:endParaRPr>
        </a:p>
      </dgm:t>
    </dgm:pt>
    <dgm:pt modelId="{D052441B-C9F8-4AB3-A7DF-F5E0F1C7F2D6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ხარისხის მექანიზმების ეფექტურობის გაზრდა, ასევე ხარისხის უზრუნველყოფის შიდა მექანიზმებში აკადემიური პერსონალის, სტუდენტების, დამსაქმებლების ჩართულობის უზრუნველყოფა</a:t>
          </a:r>
          <a:endParaRPr lang="ka-GE" sz="1800" dirty="0">
            <a:latin typeface="+mn-lt"/>
          </a:endParaRPr>
        </a:p>
      </dgm:t>
    </dgm:pt>
    <dgm:pt modelId="{28F59314-BF1D-496B-8EA5-C948072AB13F}" type="par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50751988-A708-4FA5-9B60-400A8FD57575}" type="sib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33C19C57-E0C7-483F-9200-0EBCD79733D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i="0" dirty="0"/>
            <a:t>პროგრამებში პრაქტიკული კომპონენტის გაძლიერება, პრაქტიკის ობიექტებთან გაფორმებული მემორანდუმები/ხელშეკრულებები</a:t>
          </a:r>
          <a:endParaRPr lang="ka-GE" sz="1800" b="0" dirty="0">
            <a:latin typeface="+mn-lt"/>
          </a:endParaRPr>
        </a:p>
      </dgm:t>
    </dgm:pt>
    <dgm:pt modelId="{6F05F535-DB82-447C-A085-A93B977D8E42}" type="parTrans" cxnId="{5A58A846-9423-410F-9CD3-D10E3A95E07B}">
      <dgm:prSet/>
      <dgm:spPr/>
      <dgm:t>
        <a:bodyPr/>
        <a:lstStyle/>
        <a:p>
          <a:endParaRPr lang="en-US"/>
        </a:p>
      </dgm:t>
    </dgm:pt>
    <dgm:pt modelId="{70DEC66D-EDC1-479B-8AB8-7A22517A2162}" type="sibTrans" cxnId="{5A58A846-9423-410F-9CD3-D10E3A95E07B}">
      <dgm:prSet/>
      <dgm:spPr/>
      <dgm:t>
        <a:bodyPr/>
        <a:lstStyle/>
        <a:p>
          <a:endParaRPr lang="en-US"/>
        </a:p>
      </dgm:t>
    </dgm:pt>
    <dgm:pt modelId="{AD0C2C8D-E02E-4009-961B-5A419FE4B0BB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dirty="0">
              <a:latin typeface="+mn-lt"/>
            </a:rPr>
            <a:t>პროგრამებში მათი შინაარსის გათვალისწინებით სამეწარმეო უნარების სწავლება, ასევე სტუდენტებისთვის </a:t>
          </a:r>
          <a:r>
            <a:rPr lang="ka-GE" sz="1800" b="0" dirty="0" err="1">
              <a:latin typeface="+mn-lt"/>
            </a:rPr>
            <a:t>ტრანსფერული</a:t>
          </a:r>
          <a:r>
            <a:rPr lang="ka-GE" sz="1800" b="0" dirty="0">
              <a:latin typeface="+mn-lt"/>
            </a:rPr>
            <a:t> უნარების მეტად განვითარება</a:t>
          </a:r>
        </a:p>
      </dgm:t>
    </dgm:pt>
    <dgm:pt modelId="{AF4485FF-E9F3-437D-9EA0-399596A2EF64}" type="parTrans" cxnId="{DD58B07E-769B-46C3-BB8E-EC8E49115F7D}">
      <dgm:prSet/>
      <dgm:spPr/>
      <dgm:t>
        <a:bodyPr/>
        <a:lstStyle/>
        <a:p>
          <a:endParaRPr lang="en-US"/>
        </a:p>
      </dgm:t>
    </dgm:pt>
    <dgm:pt modelId="{6246D6FC-5EEF-477E-A7CE-DEC286C67B70}" type="sibTrans" cxnId="{DD58B07E-769B-46C3-BB8E-EC8E49115F7D}">
      <dgm:prSet/>
      <dgm:spPr/>
      <dgm:t>
        <a:bodyPr/>
        <a:lstStyle/>
        <a:p>
          <a:endParaRPr lang="en-US"/>
        </a:p>
      </dgm:t>
    </dgm:pt>
    <dgm:pt modelId="{1D631380-DA01-49EB-8FC3-6BF5108F2F35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1800" b="0" dirty="0">
              <a:latin typeface="+mn-lt"/>
            </a:rPr>
            <a:t>საერთაშორისო სტუდენტების პროგრამაზე მიღების ეფექტური მექანიზმების დანერგვა, რომელიც უზრუნველყოფს ობიექტური და გამჭვირვალე კრიტერიუმების არსებობას</a:t>
          </a:r>
        </a:p>
      </dgm:t>
    </dgm:pt>
    <dgm:pt modelId="{28ADD460-64B2-40AF-8016-DE2DEBA73813}" type="parTrans" cxnId="{5C1A997C-3FBF-4066-92FA-6C5902C7174D}">
      <dgm:prSet/>
      <dgm:spPr/>
      <dgm:t>
        <a:bodyPr/>
        <a:lstStyle/>
        <a:p>
          <a:endParaRPr lang="en-US"/>
        </a:p>
      </dgm:t>
    </dgm:pt>
    <dgm:pt modelId="{09AF4468-3484-447B-B8E2-0FC0D582C21C}" type="sibTrans" cxnId="{5C1A997C-3FBF-4066-92FA-6C5902C7174D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5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5"/>
      <dgm:spPr/>
    </dgm:pt>
    <dgm:pt modelId="{F227DBC1-065A-4A7C-961A-734D798866CC}" type="pres">
      <dgm:prSet presAssocID="{FF6B109E-C6B6-4786-999F-434CA8E49770}" presName="dstNode" presStyleLbl="node1" presStyleIdx="0" presStyleCnt="5"/>
      <dgm:spPr/>
    </dgm:pt>
    <dgm:pt modelId="{01070B5C-E7D2-4584-B7FD-71C17DA29F48}" type="pres">
      <dgm:prSet presAssocID="{A53A4BFF-22D5-423B-9026-F7F3DAAB597F}" presName="text_1" presStyleLbl="node1" presStyleIdx="0" presStyleCnt="5" custLinFactNeighborX="327" custLinFactNeighborY="-11639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5"/>
      <dgm:spPr/>
    </dgm:pt>
    <dgm:pt modelId="{6D57FD78-141E-42A8-AC33-24315721A5B5}" type="pres">
      <dgm:prSet presAssocID="{D052441B-C9F8-4AB3-A7DF-F5E0F1C7F2D6}" presName="text_2" presStyleLbl="node1" presStyleIdx="1" presStyleCnt="5" custScaleY="133318">
        <dgm:presLayoutVars>
          <dgm:bulletEnabled val="1"/>
        </dgm:presLayoutVars>
      </dgm:prSet>
      <dgm:spPr/>
    </dgm:pt>
    <dgm:pt modelId="{11418E6E-ECBE-408D-B801-E61CAA4C6AF4}" type="pres">
      <dgm:prSet presAssocID="{D052441B-C9F8-4AB3-A7DF-F5E0F1C7F2D6}" presName="accent_2" presStyleCnt="0"/>
      <dgm:spPr/>
    </dgm:pt>
    <dgm:pt modelId="{25205CF2-5A96-4B9D-A2C5-DC47FF3D71D7}" type="pres">
      <dgm:prSet presAssocID="{D052441B-C9F8-4AB3-A7DF-F5E0F1C7F2D6}" presName="accentRepeatNode" presStyleLbl="solidFgAcc1" presStyleIdx="1" presStyleCnt="5"/>
      <dgm:spPr>
        <a:solidFill>
          <a:srgbClr val="00B0F0"/>
        </a:solidFill>
      </dgm:spPr>
    </dgm:pt>
    <dgm:pt modelId="{3FBD72AF-38D8-46AF-918F-EDF1C76C84E5}" type="pres">
      <dgm:prSet presAssocID="{33C19C57-E0C7-483F-9200-0EBCD79733D6}" presName="text_3" presStyleLbl="node1" presStyleIdx="2" presStyleCnt="5">
        <dgm:presLayoutVars>
          <dgm:bulletEnabled val="1"/>
        </dgm:presLayoutVars>
      </dgm:prSet>
      <dgm:spPr/>
    </dgm:pt>
    <dgm:pt modelId="{77AF2FBD-E8D7-4D2D-9FF7-3D9791789FE5}" type="pres">
      <dgm:prSet presAssocID="{33C19C57-E0C7-483F-9200-0EBCD79733D6}" presName="accent_3" presStyleCnt="0"/>
      <dgm:spPr/>
    </dgm:pt>
    <dgm:pt modelId="{AE95A56C-D8F2-4514-8347-9B7FC4E69EAB}" type="pres">
      <dgm:prSet presAssocID="{33C19C57-E0C7-483F-9200-0EBCD79733D6}" presName="accentRepeatNode" presStyleLbl="solidFgAcc1" presStyleIdx="2" presStyleCnt="5"/>
      <dgm:spPr>
        <a:solidFill>
          <a:srgbClr val="C00000"/>
        </a:solidFill>
      </dgm:spPr>
    </dgm:pt>
    <dgm:pt modelId="{125B25F6-416A-4E12-89AD-33A8AA0DDA62}" type="pres">
      <dgm:prSet presAssocID="{AD0C2C8D-E02E-4009-961B-5A419FE4B0BB}" presName="text_4" presStyleLbl="node1" presStyleIdx="3" presStyleCnt="5" custScaleY="113409">
        <dgm:presLayoutVars>
          <dgm:bulletEnabled val="1"/>
        </dgm:presLayoutVars>
      </dgm:prSet>
      <dgm:spPr/>
    </dgm:pt>
    <dgm:pt modelId="{4DF344E2-2C1B-443D-876A-B96799B9820E}" type="pres">
      <dgm:prSet presAssocID="{AD0C2C8D-E02E-4009-961B-5A419FE4B0BB}" presName="accent_4" presStyleCnt="0"/>
      <dgm:spPr/>
    </dgm:pt>
    <dgm:pt modelId="{2C249E9E-61D1-47D2-98ED-CC989F7FC666}" type="pres">
      <dgm:prSet presAssocID="{AD0C2C8D-E02E-4009-961B-5A419FE4B0BB}" presName="accentRepeatNode" presStyleLbl="solidFgAcc1" presStyleIdx="3" presStyleCnt="5"/>
      <dgm:spPr/>
    </dgm:pt>
    <dgm:pt modelId="{933E79D6-BADE-4F5A-8E32-673A5B1B2FA4}" type="pres">
      <dgm:prSet presAssocID="{1D631380-DA01-49EB-8FC3-6BF5108F2F35}" presName="text_5" presStyleLbl="node1" presStyleIdx="4" presStyleCnt="5" custScaleY="128231">
        <dgm:presLayoutVars>
          <dgm:bulletEnabled val="1"/>
        </dgm:presLayoutVars>
      </dgm:prSet>
      <dgm:spPr/>
    </dgm:pt>
    <dgm:pt modelId="{B3DFC736-96B7-4A73-A35C-34B2827454AD}" type="pres">
      <dgm:prSet presAssocID="{1D631380-DA01-49EB-8FC3-6BF5108F2F35}" presName="accent_5" presStyleCnt="0"/>
      <dgm:spPr/>
    </dgm:pt>
    <dgm:pt modelId="{023DCEC1-00BE-479C-9C81-A7D968935269}" type="pres">
      <dgm:prSet presAssocID="{1D631380-DA01-49EB-8FC3-6BF5108F2F35}" presName="accentRepeatNode" presStyleLbl="solidFgAcc1" presStyleIdx="4" presStyleCnt="5"/>
      <dgm:spPr/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5A58A846-9423-410F-9CD3-D10E3A95E07B}" srcId="{FF6B109E-C6B6-4786-999F-434CA8E49770}" destId="{33C19C57-E0C7-483F-9200-0EBCD79733D6}" srcOrd="2" destOrd="0" parTransId="{6F05F535-DB82-447C-A085-A93B977D8E42}" sibTransId="{70DEC66D-EDC1-479B-8AB8-7A22517A2162}"/>
    <dgm:cxn modelId="{FD8D7F56-9D8B-4F1B-B5A3-C1E835CF70D8}" srcId="{FF6B109E-C6B6-4786-999F-434CA8E49770}" destId="{D052441B-C9F8-4AB3-A7DF-F5E0F1C7F2D6}" srcOrd="1" destOrd="0" parTransId="{28F59314-BF1D-496B-8EA5-C948072AB13F}" sibTransId="{50751988-A708-4FA5-9B60-400A8FD57575}"/>
    <dgm:cxn modelId="{5C1A997C-3FBF-4066-92FA-6C5902C7174D}" srcId="{FF6B109E-C6B6-4786-999F-434CA8E49770}" destId="{1D631380-DA01-49EB-8FC3-6BF5108F2F35}" srcOrd="4" destOrd="0" parTransId="{28ADD460-64B2-40AF-8016-DE2DEBA73813}" sibTransId="{09AF4468-3484-447B-B8E2-0FC0D582C21C}"/>
    <dgm:cxn modelId="{DD58B07E-769B-46C3-BB8E-EC8E49115F7D}" srcId="{FF6B109E-C6B6-4786-999F-434CA8E49770}" destId="{AD0C2C8D-E02E-4009-961B-5A419FE4B0BB}" srcOrd="3" destOrd="0" parTransId="{AF4485FF-E9F3-437D-9EA0-399596A2EF64}" sibTransId="{6246D6FC-5EEF-477E-A7CE-DEC286C67B70}"/>
    <dgm:cxn modelId="{19CF96A5-1FE7-4282-BD5B-3CA2D74391F6}" type="presOf" srcId="{33C19C57-E0C7-483F-9200-0EBCD79733D6}" destId="{3FBD72AF-38D8-46AF-918F-EDF1C76C84E5}" srcOrd="0" destOrd="0" presId="urn:microsoft.com/office/officeart/2008/layout/VerticalCurvedList"/>
    <dgm:cxn modelId="{C1865BBA-52E0-490E-A7E4-BE0F9CBC4DDE}" type="presOf" srcId="{D052441B-C9F8-4AB3-A7DF-F5E0F1C7F2D6}" destId="{6D57FD78-141E-42A8-AC33-24315721A5B5}" srcOrd="0" destOrd="0" presId="urn:microsoft.com/office/officeart/2008/layout/VerticalCurvedList"/>
    <dgm:cxn modelId="{CC6A56BE-529F-48A0-A2C7-43A6D8EC845C}" type="presOf" srcId="{AD0C2C8D-E02E-4009-961B-5A419FE4B0BB}" destId="{125B25F6-416A-4E12-89AD-33A8AA0DDA62}" srcOrd="0" destOrd="0" presId="urn:microsoft.com/office/officeart/2008/layout/VerticalCurvedList"/>
    <dgm:cxn modelId="{9F3553CA-CBC5-478C-955A-2CF62CA0F0B8}" type="presOf" srcId="{FF6B109E-C6B6-4786-999F-434CA8E49770}" destId="{569A30E0-EB30-40E1-AD25-EBFCABA30633}" srcOrd="0" destOrd="0" presId="urn:microsoft.com/office/officeart/2008/layout/VerticalCurvedList"/>
    <dgm:cxn modelId="{E6E12DCB-4B85-4FEE-89DD-26D67613857F}" type="presOf" srcId="{F47C1276-722F-4E2F-9243-A0CDBB86A27F}" destId="{B19E4C1D-5574-4F26-8075-42A7C01C9D79}" srcOrd="0" destOrd="0" presId="urn:microsoft.com/office/officeart/2008/layout/VerticalCurvedList"/>
    <dgm:cxn modelId="{FEA453FD-5205-4871-ADCD-CFC7D228EB60}" type="presOf" srcId="{1D631380-DA01-49EB-8FC3-6BF5108F2F35}" destId="{933E79D6-BADE-4F5A-8E32-673A5B1B2FA4}" srcOrd="0" destOrd="0" presId="urn:microsoft.com/office/officeart/2008/layout/VerticalCurvedList"/>
    <dgm:cxn modelId="{767184FD-45D9-4085-A864-7FCB3262F17B}" type="presOf" srcId="{A53A4BFF-22D5-423B-9026-F7F3DAAB597F}" destId="{01070B5C-E7D2-4584-B7FD-71C17DA29F48}" srcOrd="0" destOrd="0" presId="urn:microsoft.com/office/officeart/2008/layout/VerticalCurvedList"/>
    <dgm:cxn modelId="{3236AF01-10E8-49BF-B4C5-9A0A599D11A9}" type="presParOf" srcId="{569A30E0-EB30-40E1-AD25-EBFCABA30633}" destId="{04328347-1AA3-4015-BC61-CA00497A1B2F}" srcOrd="0" destOrd="0" presId="urn:microsoft.com/office/officeart/2008/layout/VerticalCurvedList"/>
    <dgm:cxn modelId="{7E7F401A-BF8D-4C5B-9FF8-A43310D50B0B}" type="presParOf" srcId="{04328347-1AA3-4015-BC61-CA00497A1B2F}" destId="{6A9E32C1-66AF-4F5A-A31D-DDFF0011BBD9}" srcOrd="0" destOrd="0" presId="urn:microsoft.com/office/officeart/2008/layout/VerticalCurvedList"/>
    <dgm:cxn modelId="{C19FDA42-97AC-4784-AC63-692ED948FB28}" type="presParOf" srcId="{6A9E32C1-66AF-4F5A-A31D-DDFF0011BBD9}" destId="{57179F3E-2880-47C3-977C-A954C5713D79}" srcOrd="0" destOrd="0" presId="urn:microsoft.com/office/officeart/2008/layout/VerticalCurvedList"/>
    <dgm:cxn modelId="{48FB1CFB-965E-4DC6-BD0C-70338566279B}" type="presParOf" srcId="{6A9E32C1-66AF-4F5A-A31D-DDFF0011BBD9}" destId="{B19E4C1D-5574-4F26-8075-42A7C01C9D79}" srcOrd="1" destOrd="0" presId="urn:microsoft.com/office/officeart/2008/layout/VerticalCurvedList"/>
    <dgm:cxn modelId="{84373227-A330-448C-881B-82ECACF88108}" type="presParOf" srcId="{6A9E32C1-66AF-4F5A-A31D-DDFF0011BBD9}" destId="{EEBD0E2B-2B8D-4B89-B05F-0B403E243FA4}" srcOrd="2" destOrd="0" presId="urn:microsoft.com/office/officeart/2008/layout/VerticalCurvedList"/>
    <dgm:cxn modelId="{DDF20B80-7256-4752-AEDD-B638067FC2F9}" type="presParOf" srcId="{6A9E32C1-66AF-4F5A-A31D-DDFF0011BBD9}" destId="{F227DBC1-065A-4A7C-961A-734D798866CC}" srcOrd="3" destOrd="0" presId="urn:microsoft.com/office/officeart/2008/layout/VerticalCurvedList"/>
    <dgm:cxn modelId="{C2BEAD2E-73CA-4DD9-A031-40C35CC8E57E}" type="presParOf" srcId="{04328347-1AA3-4015-BC61-CA00497A1B2F}" destId="{01070B5C-E7D2-4584-B7FD-71C17DA29F48}" srcOrd="1" destOrd="0" presId="urn:microsoft.com/office/officeart/2008/layout/VerticalCurvedList"/>
    <dgm:cxn modelId="{7F270864-08E0-45CC-B634-8F75CDC2FBB2}" type="presParOf" srcId="{04328347-1AA3-4015-BC61-CA00497A1B2F}" destId="{669E4F9D-C3B5-4A0D-AD38-694FA16F2CAF}" srcOrd="2" destOrd="0" presId="urn:microsoft.com/office/officeart/2008/layout/VerticalCurvedList"/>
    <dgm:cxn modelId="{8E41F867-7FBE-494D-B711-3395462B9DF5}" type="presParOf" srcId="{669E4F9D-C3B5-4A0D-AD38-694FA16F2CAF}" destId="{33D76320-A993-442F-8DFE-3C040F622EAF}" srcOrd="0" destOrd="0" presId="urn:microsoft.com/office/officeart/2008/layout/VerticalCurvedList"/>
    <dgm:cxn modelId="{714FD637-CC99-4E62-B4C5-B98E6BEF88EA}" type="presParOf" srcId="{04328347-1AA3-4015-BC61-CA00497A1B2F}" destId="{6D57FD78-141E-42A8-AC33-24315721A5B5}" srcOrd="3" destOrd="0" presId="urn:microsoft.com/office/officeart/2008/layout/VerticalCurvedList"/>
    <dgm:cxn modelId="{D725F5BF-AC56-4C1C-8DD9-6A5A9EAC80FE}" type="presParOf" srcId="{04328347-1AA3-4015-BC61-CA00497A1B2F}" destId="{11418E6E-ECBE-408D-B801-E61CAA4C6AF4}" srcOrd="4" destOrd="0" presId="urn:microsoft.com/office/officeart/2008/layout/VerticalCurvedList"/>
    <dgm:cxn modelId="{16D34E79-C5CF-4DC1-92E3-22144A61F3F4}" type="presParOf" srcId="{11418E6E-ECBE-408D-B801-E61CAA4C6AF4}" destId="{25205CF2-5A96-4B9D-A2C5-DC47FF3D71D7}" srcOrd="0" destOrd="0" presId="urn:microsoft.com/office/officeart/2008/layout/VerticalCurvedList"/>
    <dgm:cxn modelId="{28A8EB8D-D6DF-44BB-B5F1-D50D89D61D55}" type="presParOf" srcId="{04328347-1AA3-4015-BC61-CA00497A1B2F}" destId="{3FBD72AF-38D8-46AF-918F-EDF1C76C84E5}" srcOrd="5" destOrd="0" presId="urn:microsoft.com/office/officeart/2008/layout/VerticalCurvedList"/>
    <dgm:cxn modelId="{190F254F-30C0-493A-8A82-BC55D973DD45}" type="presParOf" srcId="{04328347-1AA3-4015-BC61-CA00497A1B2F}" destId="{77AF2FBD-E8D7-4D2D-9FF7-3D9791789FE5}" srcOrd="6" destOrd="0" presId="urn:microsoft.com/office/officeart/2008/layout/VerticalCurvedList"/>
    <dgm:cxn modelId="{4DFA02CB-22CC-4F7A-9841-6936768F62B1}" type="presParOf" srcId="{77AF2FBD-E8D7-4D2D-9FF7-3D9791789FE5}" destId="{AE95A56C-D8F2-4514-8347-9B7FC4E69EAB}" srcOrd="0" destOrd="0" presId="urn:microsoft.com/office/officeart/2008/layout/VerticalCurvedList"/>
    <dgm:cxn modelId="{14E340F7-E60E-43BA-B1C3-F2658D3D4983}" type="presParOf" srcId="{04328347-1AA3-4015-BC61-CA00497A1B2F}" destId="{125B25F6-416A-4E12-89AD-33A8AA0DDA62}" srcOrd="7" destOrd="0" presId="urn:microsoft.com/office/officeart/2008/layout/VerticalCurvedList"/>
    <dgm:cxn modelId="{244B0B2B-229E-47D4-9BFB-59E189AAEFBC}" type="presParOf" srcId="{04328347-1AA3-4015-BC61-CA00497A1B2F}" destId="{4DF344E2-2C1B-443D-876A-B96799B9820E}" srcOrd="8" destOrd="0" presId="urn:microsoft.com/office/officeart/2008/layout/VerticalCurvedList"/>
    <dgm:cxn modelId="{FC4D19E3-DF4A-43F2-BBDC-72D413423D9A}" type="presParOf" srcId="{4DF344E2-2C1B-443D-876A-B96799B9820E}" destId="{2C249E9E-61D1-47D2-98ED-CC989F7FC666}" srcOrd="0" destOrd="0" presId="urn:microsoft.com/office/officeart/2008/layout/VerticalCurvedList"/>
    <dgm:cxn modelId="{AD6FCA50-471D-4569-925B-8C6332079AF7}" type="presParOf" srcId="{04328347-1AA3-4015-BC61-CA00497A1B2F}" destId="{933E79D6-BADE-4F5A-8E32-673A5B1B2FA4}" srcOrd="9" destOrd="0" presId="urn:microsoft.com/office/officeart/2008/layout/VerticalCurvedList"/>
    <dgm:cxn modelId="{8DFEEDE5-7F68-4406-9C30-7DDFB7758145}" type="presParOf" srcId="{04328347-1AA3-4015-BC61-CA00497A1B2F}" destId="{B3DFC736-96B7-4A73-A35C-34B2827454AD}" srcOrd="10" destOrd="0" presId="urn:microsoft.com/office/officeart/2008/layout/VerticalCurvedList"/>
    <dgm:cxn modelId="{AE093D76-3BA4-43CC-A44B-B2F50E644F3B}" type="presParOf" srcId="{B3DFC736-96B7-4A73-A35C-34B2827454AD}" destId="{023DCEC1-00BE-479C-9C81-A7D96893526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2000" b="0" i="0" dirty="0"/>
            <a:t>პროგრამაში სწავლა-სწავლების მეთოდების, შეფასების კომპონენტებისა და კრიტერიუმების განისაზღვრა დარგის სპეციფიკის გათვალისწინებით</a:t>
          </a:r>
          <a:endParaRPr lang="ka-GE" sz="2000" dirty="0">
            <a:latin typeface="+mn-lt"/>
          </a:endParaRP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+mn-lt"/>
          </a:endParaRPr>
        </a:p>
      </dgm:t>
    </dgm:pt>
    <dgm:pt modelId="{D052441B-C9F8-4AB3-A7DF-F5E0F1C7F2D6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2000" b="0" i="0" dirty="0"/>
            <a:t>პროგრამის სწავლის შედეგების მიღწევის მაჩვენებლების პერიოდული ანალიზი, ასევე, პროგრამის განვითარების მიზნით, პროგრამების </a:t>
          </a:r>
          <a:r>
            <a:rPr lang="ka-GE" sz="2000" b="0" i="0" dirty="0" err="1"/>
            <a:t>დადარება</a:t>
          </a:r>
          <a:r>
            <a:rPr lang="ka-GE" sz="2000" b="0" i="0" dirty="0"/>
            <a:t> საზღვარგარეთ მოქმედ ანალოგიურ პროგრამებთან</a:t>
          </a:r>
          <a:endParaRPr lang="ka-GE" sz="2000" dirty="0">
            <a:latin typeface="+mn-lt"/>
          </a:endParaRPr>
        </a:p>
      </dgm:t>
    </dgm:pt>
    <dgm:pt modelId="{28F59314-BF1D-496B-8EA5-C948072AB13F}" type="par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50751988-A708-4FA5-9B60-400A8FD57575}" type="sib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A52DF8E3-3CFF-4CB3-ACFB-01E07C35190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2000" b="0" dirty="0" err="1">
              <a:latin typeface="+mn-lt"/>
            </a:rPr>
            <a:t>პროგრამაზ</a:t>
          </a:r>
          <a:r>
            <a:rPr lang="ka-GE" sz="2000" b="0" dirty="0">
              <a:latin typeface="+mn-lt"/>
            </a:rPr>
            <a:t> უცხო ენის სწავლების გაძლიერება, მათ შორის უცხოენოვანი დარგობრივი საგნების შეთავაზებით</a:t>
          </a:r>
        </a:p>
      </dgm:t>
    </dgm:pt>
    <dgm:pt modelId="{6429A9B1-FB55-49DD-8110-1B43211589CF}" type="par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E221DFFC-41C4-4A1F-BD7D-AC285DD45047}" type="sib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33C19C57-E0C7-483F-9200-0EBCD79733D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ka-GE" sz="2000" b="0" i="0" dirty="0"/>
            <a:t>საგანმანათლებლო პროგრამაზე </a:t>
          </a:r>
          <a:r>
            <a:rPr lang="ka-GE" sz="2000" b="0" i="0" dirty="0" err="1"/>
            <a:t>აფილირებული</a:t>
          </a:r>
          <a:r>
            <a:rPr lang="ka-GE" sz="2000" b="0" i="0" dirty="0"/>
            <a:t> პერსონალის რაოდენობის გაზრდა, ასევე სამიზნე ნიშნულების იმგვარად განსაზღვრა, რომელიც უზრუნველყოფს პროგრამის შეუფერხებლად განხორციელებასა და მის მდგრად განვითარებას</a:t>
          </a:r>
          <a:endParaRPr lang="ka-GE" sz="2000" b="0" dirty="0">
            <a:latin typeface="+mn-lt"/>
          </a:endParaRPr>
        </a:p>
      </dgm:t>
    </dgm:pt>
    <dgm:pt modelId="{6F05F535-DB82-447C-A085-A93B977D8E42}" type="parTrans" cxnId="{5A58A846-9423-410F-9CD3-D10E3A95E07B}">
      <dgm:prSet/>
      <dgm:spPr/>
      <dgm:t>
        <a:bodyPr/>
        <a:lstStyle/>
        <a:p>
          <a:endParaRPr lang="en-US"/>
        </a:p>
      </dgm:t>
    </dgm:pt>
    <dgm:pt modelId="{70DEC66D-EDC1-479B-8AB8-7A22517A2162}" type="sibTrans" cxnId="{5A58A846-9423-410F-9CD3-D10E3A95E07B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4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4"/>
      <dgm:spPr/>
    </dgm:pt>
    <dgm:pt modelId="{F227DBC1-065A-4A7C-961A-734D798866CC}" type="pres">
      <dgm:prSet presAssocID="{FF6B109E-C6B6-4786-999F-434CA8E49770}" presName="dstNode" presStyleLbl="node1" presStyleIdx="0" presStyleCnt="4"/>
      <dgm:spPr/>
    </dgm:pt>
    <dgm:pt modelId="{01070B5C-E7D2-4584-B7FD-71C17DA29F48}" type="pres">
      <dgm:prSet presAssocID="{A53A4BFF-22D5-423B-9026-F7F3DAAB597F}" presName="text_1" presStyleLbl="node1" presStyleIdx="0" presStyleCnt="4" custScaleY="101881" custLinFactNeighborX="107" custLinFactNeighborY="2823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4"/>
      <dgm:spPr/>
    </dgm:pt>
    <dgm:pt modelId="{6D57FD78-141E-42A8-AC33-24315721A5B5}" type="pres">
      <dgm:prSet presAssocID="{D052441B-C9F8-4AB3-A7DF-F5E0F1C7F2D6}" presName="text_2" presStyleLbl="node1" presStyleIdx="1" presStyleCnt="4" custScaleY="119879" custLinFactNeighborX="19" custLinFactNeighborY="-5024">
        <dgm:presLayoutVars>
          <dgm:bulletEnabled val="1"/>
        </dgm:presLayoutVars>
      </dgm:prSet>
      <dgm:spPr/>
    </dgm:pt>
    <dgm:pt modelId="{11418E6E-ECBE-408D-B801-E61CAA4C6AF4}" type="pres">
      <dgm:prSet presAssocID="{D052441B-C9F8-4AB3-A7DF-F5E0F1C7F2D6}" presName="accent_2" presStyleCnt="0"/>
      <dgm:spPr/>
    </dgm:pt>
    <dgm:pt modelId="{25205CF2-5A96-4B9D-A2C5-DC47FF3D71D7}" type="pres">
      <dgm:prSet presAssocID="{D052441B-C9F8-4AB3-A7DF-F5E0F1C7F2D6}" presName="accentRepeatNode" presStyleLbl="solidFgAcc1" presStyleIdx="1" presStyleCnt="4"/>
      <dgm:spPr>
        <a:solidFill>
          <a:srgbClr val="00B0F0"/>
        </a:solidFill>
      </dgm:spPr>
    </dgm:pt>
    <dgm:pt modelId="{3FBD72AF-38D8-46AF-918F-EDF1C76C84E5}" type="pres">
      <dgm:prSet presAssocID="{33C19C57-E0C7-483F-9200-0EBCD79733D6}" presName="text_3" presStyleLbl="node1" presStyleIdx="2" presStyleCnt="4" custScaleY="130661" custLinFactNeighborX="19" custLinFactNeighborY="14462">
        <dgm:presLayoutVars>
          <dgm:bulletEnabled val="1"/>
        </dgm:presLayoutVars>
      </dgm:prSet>
      <dgm:spPr/>
    </dgm:pt>
    <dgm:pt modelId="{77AF2FBD-E8D7-4D2D-9FF7-3D9791789FE5}" type="pres">
      <dgm:prSet presAssocID="{33C19C57-E0C7-483F-9200-0EBCD79733D6}" presName="accent_3" presStyleCnt="0"/>
      <dgm:spPr/>
    </dgm:pt>
    <dgm:pt modelId="{AE95A56C-D8F2-4514-8347-9B7FC4E69EAB}" type="pres">
      <dgm:prSet presAssocID="{33C19C57-E0C7-483F-9200-0EBCD79733D6}" presName="accentRepeatNode" presStyleLbl="solidFgAcc1" presStyleIdx="2" presStyleCnt="4"/>
      <dgm:spPr>
        <a:solidFill>
          <a:srgbClr val="C00000"/>
        </a:solidFill>
      </dgm:spPr>
    </dgm:pt>
    <dgm:pt modelId="{509E4706-0B11-47A7-8F4B-19CCBEEE4BD3}" type="pres">
      <dgm:prSet presAssocID="{A52DF8E3-3CFF-4CB3-ACFB-01E07C351907}" presName="text_4" presStyleLbl="node1" presStyleIdx="3" presStyleCnt="4" custLinFactNeighborX="107" custLinFactNeighborY="3784">
        <dgm:presLayoutVars>
          <dgm:bulletEnabled val="1"/>
        </dgm:presLayoutVars>
      </dgm:prSet>
      <dgm:spPr/>
    </dgm:pt>
    <dgm:pt modelId="{7E808D46-9445-4A0A-A95C-3BD35469AB2B}" type="pres">
      <dgm:prSet presAssocID="{A52DF8E3-3CFF-4CB3-ACFB-01E07C351907}" presName="accent_4" presStyleCnt="0"/>
      <dgm:spPr/>
    </dgm:pt>
    <dgm:pt modelId="{0862B142-9E9A-4893-8F02-752978BE6810}" type="pres">
      <dgm:prSet presAssocID="{A52DF8E3-3CFF-4CB3-ACFB-01E07C351907}" presName="accentRepeatNode" presStyleLbl="solidFgAcc1" presStyleIdx="3" presStyleCnt="4"/>
      <dgm:spPr>
        <a:solidFill>
          <a:schemeClr val="bg1"/>
        </a:solidFill>
      </dgm:spPr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5A58A846-9423-410F-9CD3-D10E3A95E07B}" srcId="{FF6B109E-C6B6-4786-999F-434CA8E49770}" destId="{33C19C57-E0C7-483F-9200-0EBCD79733D6}" srcOrd="2" destOrd="0" parTransId="{6F05F535-DB82-447C-A085-A93B977D8E42}" sibTransId="{70DEC66D-EDC1-479B-8AB8-7A22517A2162}"/>
    <dgm:cxn modelId="{FD8D7F56-9D8B-4F1B-B5A3-C1E835CF70D8}" srcId="{FF6B109E-C6B6-4786-999F-434CA8E49770}" destId="{D052441B-C9F8-4AB3-A7DF-F5E0F1C7F2D6}" srcOrd="1" destOrd="0" parTransId="{28F59314-BF1D-496B-8EA5-C948072AB13F}" sibTransId="{50751988-A708-4FA5-9B60-400A8FD57575}"/>
    <dgm:cxn modelId="{8CF58E9B-512C-49A9-B564-958ED76E716C}" type="presOf" srcId="{A52DF8E3-3CFF-4CB3-ACFB-01E07C351907}" destId="{509E4706-0B11-47A7-8F4B-19CCBEEE4BD3}" srcOrd="0" destOrd="0" presId="urn:microsoft.com/office/officeart/2008/layout/VerticalCurvedList"/>
    <dgm:cxn modelId="{19CF96A5-1FE7-4282-BD5B-3CA2D74391F6}" type="presOf" srcId="{33C19C57-E0C7-483F-9200-0EBCD79733D6}" destId="{3FBD72AF-38D8-46AF-918F-EDF1C76C84E5}" srcOrd="0" destOrd="0" presId="urn:microsoft.com/office/officeart/2008/layout/VerticalCurvedList"/>
    <dgm:cxn modelId="{C1865BBA-52E0-490E-A7E4-BE0F9CBC4DDE}" type="presOf" srcId="{D052441B-C9F8-4AB3-A7DF-F5E0F1C7F2D6}" destId="{6D57FD78-141E-42A8-AC33-24315721A5B5}" srcOrd="0" destOrd="0" presId="urn:microsoft.com/office/officeart/2008/layout/VerticalCurvedList"/>
    <dgm:cxn modelId="{9F3553CA-CBC5-478C-955A-2CF62CA0F0B8}" type="presOf" srcId="{FF6B109E-C6B6-4786-999F-434CA8E49770}" destId="{569A30E0-EB30-40E1-AD25-EBFCABA30633}" srcOrd="0" destOrd="0" presId="urn:microsoft.com/office/officeart/2008/layout/VerticalCurvedList"/>
    <dgm:cxn modelId="{E6E12DCB-4B85-4FEE-89DD-26D67613857F}" type="presOf" srcId="{F47C1276-722F-4E2F-9243-A0CDBB86A27F}" destId="{B19E4C1D-5574-4F26-8075-42A7C01C9D79}" srcOrd="0" destOrd="0" presId="urn:microsoft.com/office/officeart/2008/layout/VerticalCurvedList"/>
    <dgm:cxn modelId="{1AEACCD2-4314-4CF8-9355-3D690D704C31}" srcId="{FF6B109E-C6B6-4786-999F-434CA8E49770}" destId="{A52DF8E3-3CFF-4CB3-ACFB-01E07C351907}" srcOrd="3" destOrd="0" parTransId="{6429A9B1-FB55-49DD-8110-1B43211589CF}" sibTransId="{E221DFFC-41C4-4A1F-BD7D-AC285DD45047}"/>
    <dgm:cxn modelId="{767184FD-45D9-4085-A864-7FCB3262F17B}" type="presOf" srcId="{A53A4BFF-22D5-423B-9026-F7F3DAAB597F}" destId="{01070B5C-E7D2-4584-B7FD-71C17DA29F48}" srcOrd="0" destOrd="0" presId="urn:microsoft.com/office/officeart/2008/layout/VerticalCurvedList"/>
    <dgm:cxn modelId="{3236AF01-10E8-49BF-B4C5-9A0A599D11A9}" type="presParOf" srcId="{569A30E0-EB30-40E1-AD25-EBFCABA30633}" destId="{04328347-1AA3-4015-BC61-CA00497A1B2F}" srcOrd="0" destOrd="0" presId="urn:microsoft.com/office/officeart/2008/layout/VerticalCurvedList"/>
    <dgm:cxn modelId="{7E7F401A-BF8D-4C5B-9FF8-A43310D50B0B}" type="presParOf" srcId="{04328347-1AA3-4015-BC61-CA00497A1B2F}" destId="{6A9E32C1-66AF-4F5A-A31D-DDFF0011BBD9}" srcOrd="0" destOrd="0" presId="urn:microsoft.com/office/officeart/2008/layout/VerticalCurvedList"/>
    <dgm:cxn modelId="{C19FDA42-97AC-4784-AC63-692ED948FB28}" type="presParOf" srcId="{6A9E32C1-66AF-4F5A-A31D-DDFF0011BBD9}" destId="{57179F3E-2880-47C3-977C-A954C5713D79}" srcOrd="0" destOrd="0" presId="urn:microsoft.com/office/officeart/2008/layout/VerticalCurvedList"/>
    <dgm:cxn modelId="{48FB1CFB-965E-4DC6-BD0C-70338566279B}" type="presParOf" srcId="{6A9E32C1-66AF-4F5A-A31D-DDFF0011BBD9}" destId="{B19E4C1D-5574-4F26-8075-42A7C01C9D79}" srcOrd="1" destOrd="0" presId="urn:microsoft.com/office/officeart/2008/layout/VerticalCurvedList"/>
    <dgm:cxn modelId="{84373227-A330-448C-881B-82ECACF88108}" type="presParOf" srcId="{6A9E32C1-66AF-4F5A-A31D-DDFF0011BBD9}" destId="{EEBD0E2B-2B8D-4B89-B05F-0B403E243FA4}" srcOrd="2" destOrd="0" presId="urn:microsoft.com/office/officeart/2008/layout/VerticalCurvedList"/>
    <dgm:cxn modelId="{DDF20B80-7256-4752-AEDD-B638067FC2F9}" type="presParOf" srcId="{6A9E32C1-66AF-4F5A-A31D-DDFF0011BBD9}" destId="{F227DBC1-065A-4A7C-961A-734D798866CC}" srcOrd="3" destOrd="0" presId="urn:microsoft.com/office/officeart/2008/layout/VerticalCurvedList"/>
    <dgm:cxn modelId="{C2BEAD2E-73CA-4DD9-A031-40C35CC8E57E}" type="presParOf" srcId="{04328347-1AA3-4015-BC61-CA00497A1B2F}" destId="{01070B5C-E7D2-4584-B7FD-71C17DA29F48}" srcOrd="1" destOrd="0" presId="urn:microsoft.com/office/officeart/2008/layout/VerticalCurvedList"/>
    <dgm:cxn modelId="{7F270864-08E0-45CC-B634-8F75CDC2FBB2}" type="presParOf" srcId="{04328347-1AA3-4015-BC61-CA00497A1B2F}" destId="{669E4F9D-C3B5-4A0D-AD38-694FA16F2CAF}" srcOrd="2" destOrd="0" presId="urn:microsoft.com/office/officeart/2008/layout/VerticalCurvedList"/>
    <dgm:cxn modelId="{8E41F867-7FBE-494D-B711-3395462B9DF5}" type="presParOf" srcId="{669E4F9D-C3B5-4A0D-AD38-694FA16F2CAF}" destId="{33D76320-A993-442F-8DFE-3C040F622EAF}" srcOrd="0" destOrd="0" presId="urn:microsoft.com/office/officeart/2008/layout/VerticalCurvedList"/>
    <dgm:cxn modelId="{714FD637-CC99-4E62-B4C5-B98E6BEF88EA}" type="presParOf" srcId="{04328347-1AA3-4015-BC61-CA00497A1B2F}" destId="{6D57FD78-141E-42A8-AC33-24315721A5B5}" srcOrd="3" destOrd="0" presId="urn:microsoft.com/office/officeart/2008/layout/VerticalCurvedList"/>
    <dgm:cxn modelId="{D725F5BF-AC56-4C1C-8DD9-6A5A9EAC80FE}" type="presParOf" srcId="{04328347-1AA3-4015-BC61-CA00497A1B2F}" destId="{11418E6E-ECBE-408D-B801-E61CAA4C6AF4}" srcOrd="4" destOrd="0" presId="urn:microsoft.com/office/officeart/2008/layout/VerticalCurvedList"/>
    <dgm:cxn modelId="{16D34E79-C5CF-4DC1-92E3-22144A61F3F4}" type="presParOf" srcId="{11418E6E-ECBE-408D-B801-E61CAA4C6AF4}" destId="{25205CF2-5A96-4B9D-A2C5-DC47FF3D71D7}" srcOrd="0" destOrd="0" presId="urn:microsoft.com/office/officeart/2008/layout/VerticalCurvedList"/>
    <dgm:cxn modelId="{28A8EB8D-D6DF-44BB-B5F1-D50D89D61D55}" type="presParOf" srcId="{04328347-1AA3-4015-BC61-CA00497A1B2F}" destId="{3FBD72AF-38D8-46AF-918F-EDF1C76C84E5}" srcOrd="5" destOrd="0" presId="urn:microsoft.com/office/officeart/2008/layout/VerticalCurvedList"/>
    <dgm:cxn modelId="{190F254F-30C0-493A-8A82-BC55D973DD45}" type="presParOf" srcId="{04328347-1AA3-4015-BC61-CA00497A1B2F}" destId="{77AF2FBD-E8D7-4D2D-9FF7-3D9791789FE5}" srcOrd="6" destOrd="0" presId="urn:microsoft.com/office/officeart/2008/layout/VerticalCurvedList"/>
    <dgm:cxn modelId="{4DFA02CB-22CC-4F7A-9841-6936768F62B1}" type="presParOf" srcId="{77AF2FBD-E8D7-4D2D-9FF7-3D9791789FE5}" destId="{AE95A56C-D8F2-4514-8347-9B7FC4E69EAB}" srcOrd="0" destOrd="0" presId="urn:microsoft.com/office/officeart/2008/layout/VerticalCurvedList"/>
    <dgm:cxn modelId="{D8A1D0BC-845C-49DE-9DC4-129ADDFD5109}" type="presParOf" srcId="{04328347-1AA3-4015-BC61-CA00497A1B2F}" destId="{509E4706-0B11-47A7-8F4B-19CCBEEE4BD3}" srcOrd="7" destOrd="0" presId="urn:microsoft.com/office/officeart/2008/layout/VerticalCurvedList"/>
    <dgm:cxn modelId="{830CF68E-0342-4478-8F87-21E7A8D603A4}" type="presParOf" srcId="{04328347-1AA3-4015-BC61-CA00497A1B2F}" destId="{7E808D46-9445-4A0A-A95C-3BD35469AB2B}" srcOrd="8" destOrd="0" presId="urn:microsoft.com/office/officeart/2008/layout/VerticalCurvedList"/>
    <dgm:cxn modelId="{4B857877-4326-4F57-B106-0FA4AAD06BF7}" type="presParOf" srcId="{7E808D46-9445-4A0A-A95C-3BD35469AB2B}" destId="{0862B142-9E9A-4893-8F02-752978BE68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შემუშავდა აკრედიტაციის განახლებული სტანდარტები: </a:t>
          </a:r>
          <a:r>
            <a:rPr lang="ka-GE" sz="1800" i="1" dirty="0" err="1">
              <a:solidFill>
                <a:schemeClr val="tx1"/>
              </a:solidFill>
            </a:rPr>
            <a:t>კლასტერის</a:t>
          </a:r>
          <a:r>
            <a:rPr lang="ka-GE" sz="1800" i="1" dirty="0">
              <a:solidFill>
                <a:schemeClr val="tx1"/>
              </a:solidFill>
            </a:rPr>
            <a:t> სპეციფიკა, სამაგისტრო და სადოქტორო პროგრამების თავისებურებები, ელექტრონული სწავლების ხარისხის უზრუნველყოფა, სტანდარტების სტრუქტურის ცვლილება</a:t>
          </a: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/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>
            <a:solidFill>
              <a:schemeClr val="tx1"/>
            </a:solidFill>
            <a:latin typeface="+mj-lt"/>
          </a:endParaRPr>
        </a:p>
      </dgm:t>
    </dgm:pt>
    <dgm:pt modelId="{F04D1D9E-26BF-416E-83A3-373C78ACE0F1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შემუშავდა აკრედიტაციის განახლებული პროცედურები</a:t>
          </a:r>
          <a:r>
            <a:rPr lang="ka-GE" sz="1800" dirty="0">
              <a:solidFill>
                <a:schemeClr val="tx1"/>
              </a:solidFill>
            </a:rPr>
            <a:t>: </a:t>
          </a:r>
          <a:r>
            <a:rPr lang="ka-GE" sz="1800" i="1" dirty="0">
              <a:solidFill>
                <a:schemeClr val="tx1"/>
              </a:solidFill>
            </a:rPr>
            <a:t>საგანმანათლებლო პროგრამების </a:t>
          </a:r>
          <a:r>
            <a:rPr lang="ka-GE" sz="1800" i="1" dirty="0" err="1">
              <a:solidFill>
                <a:schemeClr val="tx1"/>
              </a:solidFill>
            </a:rPr>
            <a:t>კლასტერად</a:t>
          </a:r>
          <a:r>
            <a:rPr lang="ka-GE" sz="1800" i="1" dirty="0">
              <a:solidFill>
                <a:schemeClr val="tx1"/>
              </a:solidFill>
            </a:rPr>
            <a:t> დაჯგუფება, სააკრედიტაციო განაცხადების წარმოდგენის ვადები, საერთაშორისო ექსპერტების მონაწილეობა, მედიცინის პროგრამაზე სტუდენტების რაოდენობა</a:t>
          </a:r>
        </a:p>
      </dgm:t>
    </dgm:pt>
    <dgm:pt modelId="{16FADF05-DD7E-40BF-9EBD-1698DD3BFFD6}" type="parTrans" cxnId="{0F4502E6-0EED-449E-B65E-F34A39BD2CB2}">
      <dgm:prSet/>
      <dgm:spPr/>
      <dgm:t>
        <a:bodyPr/>
        <a:lstStyle/>
        <a:p>
          <a:endParaRPr lang="en-US"/>
        </a:p>
      </dgm:t>
    </dgm:pt>
    <dgm:pt modelId="{03D554A0-EAB5-49C1-99E9-7B7E4B3F7027}" type="sibTrans" cxnId="{0F4502E6-0EED-449E-B65E-F34A39BD2CB2}">
      <dgm:prSet/>
      <dgm:spPr/>
      <dgm:t>
        <a:bodyPr/>
        <a:lstStyle/>
        <a:p>
          <a:endParaRPr lang="en-US"/>
        </a:p>
      </dgm:t>
    </dgm:pt>
    <dgm:pt modelId="{57668A7B-E085-486D-A2C2-66EF3A681C4B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განახლდა აკრედიტაციის საფასურები</a:t>
          </a:r>
        </a:p>
      </dgm:t>
    </dgm:pt>
    <dgm:pt modelId="{12E1386C-C8F4-416E-9F1D-7213B3EA03C7}" type="parTrans" cxnId="{3FB80C72-D992-4A94-B9DF-FB3F124A5212}">
      <dgm:prSet/>
      <dgm:spPr/>
      <dgm:t>
        <a:bodyPr/>
        <a:lstStyle/>
        <a:p>
          <a:endParaRPr lang="en-US"/>
        </a:p>
      </dgm:t>
    </dgm:pt>
    <dgm:pt modelId="{9C3FC9F8-BE21-4249-8E57-ABADD5A4D307}" type="sibTrans" cxnId="{3FB80C72-D992-4A94-B9DF-FB3F124A5212}">
      <dgm:prSet/>
      <dgm:spPr/>
      <dgm:t>
        <a:bodyPr/>
        <a:lstStyle/>
        <a:p>
          <a:endParaRPr lang="en-US"/>
        </a:p>
      </dgm:t>
    </dgm:pt>
    <dgm:pt modelId="{DF3095E1-9F2D-4939-A1E6-339CAA3243F7}">
      <dgm:prSet phldrT="[Text]" custT="1"/>
      <dgm:spPr/>
      <dgm:t>
        <a:bodyPr/>
        <a:lstStyle/>
        <a:p>
          <a:pPr algn="just"/>
          <a:r>
            <a:rPr lang="ka-GE" sz="1800" b="1">
              <a:solidFill>
                <a:schemeClr val="tx1"/>
              </a:solidFill>
            </a:rPr>
            <a:t>აკრედიტაცია სავალდებულო გახდა ყველა საფეხურისა და სახის საგანმანათლებლო პროგრამისთვის</a:t>
          </a:r>
          <a:endParaRPr lang="ka-GE" sz="1800" b="1" dirty="0">
            <a:solidFill>
              <a:schemeClr val="tx1"/>
            </a:solidFill>
          </a:endParaRPr>
        </a:p>
      </dgm:t>
    </dgm:pt>
    <dgm:pt modelId="{DD0DED45-DBA6-4B1A-9CCD-05B6EB6F376C}" type="parTrans" cxnId="{CA0D2BF2-C351-4A94-8867-FD6C5FFBF932}">
      <dgm:prSet/>
      <dgm:spPr/>
      <dgm:t>
        <a:bodyPr/>
        <a:lstStyle/>
        <a:p>
          <a:endParaRPr lang="en-US"/>
        </a:p>
      </dgm:t>
    </dgm:pt>
    <dgm:pt modelId="{CAE5BF6B-BA6B-443C-968A-77F5E484B45D}" type="sibTrans" cxnId="{CA0D2BF2-C351-4A94-8867-FD6C5FFBF932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4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4"/>
      <dgm:spPr/>
    </dgm:pt>
    <dgm:pt modelId="{F227DBC1-065A-4A7C-961A-734D798866CC}" type="pres">
      <dgm:prSet presAssocID="{FF6B109E-C6B6-4786-999F-434CA8E49770}" presName="dstNode" presStyleLbl="node1" presStyleIdx="0" presStyleCnt="4"/>
      <dgm:spPr/>
    </dgm:pt>
    <dgm:pt modelId="{01070B5C-E7D2-4584-B7FD-71C17DA29F48}" type="pres">
      <dgm:prSet presAssocID="{A53A4BFF-22D5-423B-9026-F7F3DAAB597F}" presName="text_1" presStyleLbl="node1" presStyleIdx="0" presStyleCnt="4" custScaleY="146165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4"/>
      <dgm:spPr>
        <a:solidFill>
          <a:schemeClr val="bg1">
            <a:lumMod val="95000"/>
          </a:schemeClr>
        </a:solidFill>
      </dgm:spPr>
    </dgm:pt>
    <dgm:pt modelId="{9002015E-99A4-41F9-8DF2-E1829C447EAF}" type="pres">
      <dgm:prSet presAssocID="{F04D1D9E-26BF-416E-83A3-373C78ACE0F1}" presName="text_2" presStyleLbl="node1" presStyleIdx="1" presStyleCnt="4" custScaleY="144245" custLinFactNeighborX="542" custLinFactNeighborY="20886">
        <dgm:presLayoutVars>
          <dgm:bulletEnabled val="1"/>
        </dgm:presLayoutVars>
      </dgm:prSet>
      <dgm:spPr/>
    </dgm:pt>
    <dgm:pt modelId="{2BEF00E7-2DAC-45F6-9EDB-EBEB0553309C}" type="pres">
      <dgm:prSet presAssocID="{F04D1D9E-26BF-416E-83A3-373C78ACE0F1}" presName="accent_2" presStyleCnt="0"/>
      <dgm:spPr/>
    </dgm:pt>
    <dgm:pt modelId="{4373F277-2454-4BC0-B839-66A8B1BE774E}" type="pres">
      <dgm:prSet presAssocID="{F04D1D9E-26BF-416E-83A3-373C78ACE0F1}" presName="accentRepeatNode" presStyleLbl="solidFgAcc1" presStyleIdx="1" presStyleCnt="4"/>
      <dgm:spPr>
        <a:solidFill>
          <a:srgbClr val="0070C0"/>
        </a:solidFill>
      </dgm:spPr>
    </dgm:pt>
    <dgm:pt modelId="{DA2FF602-A99F-48A4-868C-9E3102C8312D}" type="pres">
      <dgm:prSet presAssocID="{57668A7B-E085-486D-A2C2-66EF3A681C4B}" presName="text_3" presStyleLbl="node1" presStyleIdx="2" presStyleCnt="4" custScaleY="56270" custLinFactNeighborX="317" custLinFactNeighborY="15388">
        <dgm:presLayoutVars>
          <dgm:bulletEnabled val="1"/>
        </dgm:presLayoutVars>
      </dgm:prSet>
      <dgm:spPr/>
    </dgm:pt>
    <dgm:pt modelId="{C2DE3E87-0C79-4457-B536-56F4C67208E9}" type="pres">
      <dgm:prSet presAssocID="{57668A7B-E085-486D-A2C2-66EF3A681C4B}" presName="accent_3" presStyleCnt="0"/>
      <dgm:spPr/>
    </dgm:pt>
    <dgm:pt modelId="{E5A73BE7-9171-49FC-AF5A-306BF79213FD}" type="pres">
      <dgm:prSet presAssocID="{57668A7B-E085-486D-A2C2-66EF3A681C4B}" presName="accentRepeatNode" presStyleLbl="solidFgAcc1" presStyleIdx="2" presStyleCnt="4" custLinFactNeighborX="-3621" custLinFactNeighborY="11555"/>
      <dgm:spPr>
        <a:solidFill>
          <a:srgbClr val="C00000"/>
        </a:solidFill>
      </dgm:spPr>
    </dgm:pt>
    <dgm:pt modelId="{FA5F4855-9F18-4CF0-84D2-B1745D7DD533}" type="pres">
      <dgm:prSet presAssocID="{DF3095E1-9F2D-4939-A1E6-339CAA3243F7}" presName="text_4" presStyleLbl="node1" presStyleIdx="3" presStyleCnt="4">
        <dgm:presLayoutVars>
          <dgm:bulletEnabled val="1"/>
        </dgm:presLayoutVars>
      </dgm:prSet>
      <dgm:spPr/>
    </dgm:pt>
    <dgm:pt modelId="{096CF373-5E69-4D60-8706-803F7ABEF021}" type="pres">
      <dgm:prSet presAssocID="{DF3095E1-9F2D-4939-A1E6-339CAA3243F7}" presName="accent_4" presStyleCnt="0"/>
      <dgm:spPr/>
    </dgm:pt>
    <dgm:pt modelId="{C990AE02-9876-4F0D-B1F2-6125FBB50F57}" type="pres">
      <dgm:prSet presAssocID="{DF3095E1-9F2D-4939-A1E6-339CAA3243F7}" presName="accentRepeatNode" presStyleLbl="solidFgAcc1" presStyleIdx="3" presStyleCnt="4"/>
      <dgm:spPr/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37518A18-57EA-4679-B99A-CD8547664ED1}" type="presOf" srcId="{A53A4BFF-22D5-423B-9026-F7F3DAAB597F}" destId="{01070B5C-E7D2-4584-B7FD-71C17DA29F48}" srcOrd="0" destOrd="0" presId="urn:microsoft.com/office/officeart/2008/layout/VerticalCurvedList"/>
    <dgm:cxn modelId="{EC180765-3E80-4CAD-A5AE-22B90902EF7A}" type="presOf" srcId="{57668A7B-E085-486D-A2C2-66EF3A681C4B}" destId="{DA2FF602-A99F-48A4-868C-9E3102C8312D}" srcOrd="0" destOrd="0" presId="urn:microsoft.com/office/officeart/2008/layout/VerticalCurvedList"/>
    <dgm:cxn modelId="{3FB80C72-D992-4A94-B9DF-FB3F124A5212}" srcId="{FF6B109E-C6B6-4786-999F-434CA8E49770}" destId="{57668A7B-E085-486D-A2C2-66EF3A681C4B}" srcOrd="2" destOrd="0" parTransId="{12E1386C-C8F4-416E-9F1D-7213B3EA03C7}" sibTransId="{9C3FC9F8-BE21-4249-8E57-ABADD5A4D307}"/>
    <dgm:cxn modelId="{79CC87A2-0A95-465B-8250-6C31450ABAC0}" type="presOf" srcId="{DF3095E1-9F2D-4939-A1E6-339CAA3243F7}" destId="{FA5F4855-9F18-4CF0-84D2-B1745D7DD533}" srcOrd="0" destOrd="0" presId="urn:microsoft.com/office/officeart/2008/layout/VerticalCurvedList"/>
    <dgm:cxn modelId="{84EBA0A7-7938-45D9-A5CB-AF680EB5E461}" type="presOf" srcId="{F47C1276-722F-4E2F-9243-A0CDBB86A27F}" destId="{B19E4C1D-5574-4F26-8075-42A7C01C9D79}" srcOrd="0" destOrd="0" presId="urn:microsoft.com/office/officeart/2008/layout/VerticalCurvedList"/>
    <dgm:cxn modelId="{DEE235CF-84FA-4446-A633-A2F667F44B77}" type="presOf" srcId="{F04D1D9E-26BF-416E-83A3-373C78ACE0F1}" destId="{9002015E-99A4-41F9-8DF2-E1829C447EAF}" srcOrd="0" destOrd="0" presId="urn:microsoft.com/office/officeart/2008/layout/VerticalCurvedList"/>
    <dgm:cxn modelId="{0F4502E6-0EED-449E-B65E-F34A39BD2CB2}" srcId="{FF6B109E-C6B6-4786-999F-434CA8E49770}" destId="{F04D1D9E-26BF-416E-83A3-373C78ACE0F1}" srcOrd="1" destOrd="0" parTransId="{16FADF05-DD7E-40BF-9EBD-1698DD3BFFD6}" sibTransId="{03D554A0-EAB5-49C1-99E9-7B7E4B3F7027}"/>
    <dgm:cxn modelId="{965A94ED-F6E1-4544-8463-D424317A181F}" type="presOf" srcId="{FF6B109E-C6B6-4786-999F-434CA8E49770}" destId="{569A30E0-EB30-40E1-AD25-EBFCABA30633}" srcOrd="0" destOrd="0" presId="urn:microsoft.com/office/officeart/2008/layout/VerticalCurvedList"/>
    <dgm:cxn modelId="{CA0D2BF2-C351-4A94-8867-FD6C5FFBF932}" srcId="{FF6B109E-C6B6-4786-999F-434CA8E49770}" destId="{DF3095E1-9F2D-4939-A1E6-339CAA3243F7}" srcOrd="3" destOrd="0" parTransId="{DD0DED45-DBA6-4B1A-9CCD-05B6EB6F376C}" sibTransId="{CAE5BF6B-BA6B-443C-968A-77F5E484B45D}"/>
    <dgm:cxn modelId="{5B4DA684-DEC9-42EC-9CAE-16CC150269D9}" type="presParOf" srcId="{569A30E0-EB30-40E1-AD25-EBFCABA30633}" destId="{04328347-1AA3-4015-BC61-CA00497A1B2F}" srcOrd="0" destOrd="0" presId="urn:microsoft.com/office/officeart/2008/layout/VerticalCurvedList"/>
    <dgm:cxn modelId="{7EC073E9-5D3D-40D1-AF48-6247E293F143}" type="presParOf" srcId="{04328347-1AA3-4015-BC61-CA00497A1B2F}" destId="{6A9E32C1-66AF-4F5A-A31D-DDFF0011BBD9}" srcOrd="0" destOrd="0" presId="urn:microsoft.com/office/officeart/2008/layout/VerticalCurvedList"/>
    <dgm:cxn modelId="{2E45BFB4-FF3F-41A2-9E9C-DAB923ED8EBB}" type="presParOf" srcId="{6A9E32C1-66AF-4F5A-A31D-DDFF0011BBD9}" destId="{57179F3E-2880-47C3-977C-A954C5713D79}" srcOrd="0" destOrd="0" presId="urn:microsoft.com/office/officeart/2008/layout/VerticalCurvedList"/>
    <dgm:cxn modelId="{F27ED5EF-F273-42CE-96E1-273B47569A6B}" type="presParOf" srcId="{6A9E32C1-66AF-4F5A-A31D-DDFF0011BBD9}" destId="{B19E4C1D-5574-4F26-8075-42A7C01C9D79}" srcOrd="1" destOrd="0" presId="urn:microsoft.com/office/officeart/2008/layout/VerticalCurvedList"/>
    <dgm:cxn modelId="{D5D6903F-4D8B-4DCE-86EB-58A655E7E4B3}" type="presParOf" srcId="{6A9E32C1-66AF-4F5A-A31D-DDFF0011BBD9}" destId="{EEBD0E2B-2B8D-4B89-B05F-0B403E243FA4}" srcOrd="2" destOrd="0" presId="urn:microsoft.com/office/officeart/2008/layout/VerticalCurvedList"/>
    <dgm:cxn modelId="{1EDA51CF-24D3-4533-88E9-86EB89D39BE6}" type="presParOf" srcId="{6A9E32C1-66AF-4F5A-A31D-DDFF0011BBD9}" destId="{F227DBC1-065A-4A7C-961A-734D798866CC}" srcOrd="3" destOrd="0" presId="urn:microsoft.com/office/officeart/2008/layout/VerticalCurvedList"/>
    <dgm:cxn modelId="{1ADCC2CF-638A-4191-A7F6-6B63E9519342}" type="presParOf" srcId="{04328347-1AA3-4015-BC61-CA00497A1B2F}" destId="{01070B5C-E7D2-4584-B7FD-71C17DA29F48}" srcOrd="1" destOrd="0" presId="urn:microsoft.com/office/officeart/2008/layout/VerticalCurvedList"/>
    <dgm:cxn modelId="{C78B6F04-81FD-4075-9582-7005DB35FCD7}" type="presParOf" srcId="{04328347-1AA3-4015-BC61-CA00497A1B2F}" destId="{669E4F9D-C3B5-4A0D-AD38-694FA16F2CAF}" srcOrd="2" destOrd="0" presId="urn:microsoft.com/office/officeart/2008/layout/VerticalCurvedList"/>
    <dgm:cxn modelId="{7FCEDA81-71C5-44FA-A0A5-865FB3B4C605}" type="presParOf" srcId="{669E4F9D-C3B5-4A0D-AD38-694FA16F2CAF}" destId="{33D76320-A993-442F-8DFE-3C040F622EAF}" srcOrd="0" destOrd="0" presId="urn:microsoft.com/office/officeart/2008/layout/VerticalCurvedList"/>
    <dgm:cxn modelId="{BD864ECE-84A3-4FCA-B5D1-D2601F9AB45C}" type="presParOf" srcId="{04328347-1AA3-4015-BC61-CA00497A1B2F}" destId="{9002015E-99A4-41F9-8DF2-E1829C447EAF}" srcOrd="3" destOrd="0" presId="urn:microsoft.com/office/officeart/2008/layout/VerticalCurvedList"/>
    <dgm:cxn modelId="{9A5BE621-5C75-494E-8C85-EBC6B41319C4}" type="presParOf" srcId="{04328347-1AA3-4015-BC61-CA00497A1B2F}" destId="{2BEF00E7-2DAC-45F6-9EDB-EBEB0553309C}" srcOrd="4" destOrd="0" presId="urn:microsoft.com/office/officeart/2008/layout/VerticalCurvedList"/>
    <dgm:cxn modelId="{D5B3EE68-C392-4A6F-8DF7-9A051B7CEADF}" type="presParOf" srcId="{2BEF00E7-2DAC-45F6-9EDB-EBEB0553309C}" destId="{4373F277-2454-4BC0-B839-66A8B1BE774E}" srcOrd="0" destOrd="0" presId="urn:microsoft.com/office/officeart/2008/layout/VerticalCurvedList"/>
    <dgm:cxn modelId="{4EF39BFD-0025-4765-9C14-08FDC06462F8}" type="presParOf" srcId="{04328347-1AA3-4015-BC61-CA00497A1B2F}" destId="{DA2FF602-A99F-48A4-868C-9E3102C8312D}" srcOrd="5" destOrd="0" presId="urn:microsoft.com/office/officeart/2008/layout/VerticalCurvedList"/>
    <dgm:cxn modelId="{76367F50-C1F6-4DBF-A99F-AE4875E927C9}" type="presParOf" srcId="{04328347-1AA3-4015-BC61-CA00497A1B2F}" destId="{C2DE3E87-0C79-4457-B536-56F4C67208E9}" srcOrd="6" destOrd="0" presId="urn:microsoft.com/office/officeart/2008/layout/VerticalCurvedList"/>
    <dgm:cxn modelId="{23BB0AAD-0461-416B-AB6A-1A9631F9A5FB}" type="presParOf" srcId="{C2DE3E87-0C79-4457-B536-56F4C67208E9}" destId="{E5A73BE7-9171-49FC-AF5A-306BF79213FD}" srcOrd="0" destOrd="0" presId="urn:microsoft.com/office/officeart/2008/layout/VerticalCurvedList"/>
    <dgm:cxn modelId="{355B0D38-C978-4B4C-B524-478BE2493DE1}" type="presParOf" srcId="{04328347-1AA3-4015-BC61-CA00497A1B2F}" destId="{FA5F4855-9F18-4CF0-84D2-B1745D7DD533}" srcOrd="7" destOrd="0" presId="urn:microsoft.com/office/officeart/2008/layout/VerticalCurvedList"/>
    <dgm:cxn modelId="{4FEA2166-2896-4370-A3F1-A358AFA77F65}" type="presParOf" srcId="{04328347-1AA3-4015-BC61-CA00497A1B2F}" destId="{096CF373-5E69-4D60-8706-803F7ABEF021}" srcOrd="8" destOrd="0" presId="urn:microsoft.com/office/officeart/2008/layout/VerticalCurvedList"/>
    <dgm:cxn modelId="{D83EFC19-3B57-4B88-9265-55E16304A1CE}" type="presParOf" srcId="{096CF373-5E69-4D60-8706-803F7ABEF021}" destId="{C990AE02-9876-4F0D-B1F2-6125FBB50F5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2023 წლიდან ყველა პროგრამის შეფასებაში ჯგუფის თავმჯდომარის სტატუსით მონაწილეობას მიიღებს საერთაშორისო ექსპერტი, 2022 წელს საერთაშორისო ექსპერტების მონაწილეობით შეფასდა 80 პროგრამა</a:t>
          </a: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/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>
            <a:solidFill>
              <a:schemeClr val="tx1"/>
            </a:solidFill>
            <a:latin typeface="+mj-lt"/>
          </a:endParaRPr>
        </a:p>
      </dgm:t>
    </dgm:pt>
    <dgm:pt modelId="{C4AF62D3-6609-4B82-8DAF-7C318DFF0E47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შემუშავდა უცხოეთში მოქმედი უმაღლესი საგანმანათლებლო დაწესებულებებისა და საგანმანათლებლო პროგრამების საერთაშორისო შეფასების პროცესი</a:t>
          </a:r>
          <a:endParaRPr lang="en-US" sz="1800" b="1" dirty="0">
            <a:solidFill>
              <a:schemeClr val="tx1"/>
            </a:solidFill>
            <a:latin typeface="+mj-lt"/>
          </a:endParaRPr>
        </a:p>
      </dgm:t>
    </dgm:pt>
    <dgm:pt modelId="{C28A940F-28F0-4075-88C8-F79B435B8C28}" type="parTrans" cxnId="{3535FFC3-2850-4417-BB46-1CBB8264C209}">
      <dgm:prSet/>
      <dgm:spPr/>
      <dgm:t>
        <a:bodyPr/>
        <a:lstStyle/>
        <a:p>
          <a:endParaRPr lang="en-US"/>
        </a:p>
      </dgm:t>
    </dgm:pt>
    <dgm:pt modelId="{DD179949-209A-43A5-AB2D-E5100E6F0C18}" type="sibTrans" cxnId="{3535FFC3-2850-4417-BB46-1CBB8264C209}">
      <dgm:prSet/>
      <dgm:spPr/>
      <dgm:t>
        <a:bodyPr/>
        <a:lstStyle/>
        <a:p>
          <a:endParaRPr lang="en-US"/>
        </a:p>
      </dgm:t>
    </dgm:pt>
    <dgm:pt modelId="{D052441B-C9F8-4AB3-A7DF-F5E0F1C7F2D6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TAIEX-ის პროექტის ფარგლებში, ჩატარდა შეხვედრა შიდა ხარისხის აუდიტისა და დაწესებულების შიდა ხარისხის უზრუნველყოფის მექანიზმებთან დაკავშირებით</a:t>
          </a:r>
        </a:p>
      </dgm:t>
    </dgm:pt>
    <dgm:pt modelId="{28F59314-BF1D-496B-8EA5-C948072AB13F}" type="parTrans" cxnId="{FD8D7F56-9D8B-4F1B-B5A3-C1E835CF70D8}">
      <dgm:prSet/>
      <dgm:spPr/>
      <dgm:t>
        <a:bodyPr/>
        <a:lstStyle/>
        <a:p>
          <a:endParaRPr lang="en-US"/>
        </a:p>
      </dgm:t>
    </dgm:pt>
    <dgm:pt modelId="{50751988-A708-4FA5-9B60-400A8FD57575}" type="sibTrans" cxnId="{FD8D7F56-9D8B-4F1B-B5A3-C1E835CF70D8}">
      <dgm:prSet/>
      <dgm:spPr/>
      <dgm:t>
        <a:bodyPr/>
        <a:lstStyle/>
        <a:p>
          <a:endParaRPr lang="en-US"/>
        </a:p>
      </dgm:t>
    </dgm:pt>
    <dgm:pt modelId="{ACBF41C7-6A38-477B-8F90-6765E6153C8E}">
      <dgm:prSet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მომზადდა სადოქტორო საფეხურის საგანმანათლებლო პროგრამების შეფასების ხარისხის უზრუნველყოფის დოკუმენტის პროექტი</a:t>
          </a:r>
          <a:endParaRPr lang="en-US" sz="1800" b="1" dirty="0">
            <a:solidFill>
              <a:schemeClr val="tx1"/>
            </a:solidFill>
          </a:endParaRPr>
        </a:p>
      </dgm:t>
    </dgm:pt>
    <dgm:pt modelId="{F4161003-A77E-4AFF-9EA1-C6F5DED47573}" type="parTrans" cxnId="{1BFA7ED4-83C6-4B13-AAC1-3EF051A7696D}">
      <dgm:prSet/>
      <dgm:spPr/>
      <dgm:t>
        <a:bodyPr/>
        <a:lstStyle/>
        <a:p>
          <a:endParaRPr lang="en-US"/>
        </a:p>
      </dgm:t>
    </dgm:pt>
    <dgm:pt modelId="{66DF7234-D63B-403D-B281-A5B62CBD2DFE}" type="sibTrans" cxnId="{1BFA7ED4-83C6-4B13-AAC1-3EF051A7696D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4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4"/>
      <dgm:spPr/>
    </dgm:pt>
    <dgm:pt modelId="{F227DBC1-065A-4A7C-961A-734D798866CC}" type="pres">
      <dgm:prSet presAssocID="{FF6B109E-C6B6-4786-999F-434CA8E49770}" presName="dstNode" presStyleLbl="node1" presStyleIdx="0" presStyleCnt="4"/>
      <dgm:spPr/>
    </dgm:pt>
    <dgm:pt modelId="{01070B5C-E7D2-4584-B7FD-71C17DA29F48}" type="pres">
      <dgm:prSet presAssocID="{A53A4BFF-22D5-423B-9026-F7F3DAAB597F}" presName="text_1" presStyleLbl="node1" presStyleIdx="0" presStyleCnt="4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4"/>
      <dgm:spPr>
        <a:solidFill>
          <a:schemeClr val="bg1">
            <a:lumMod val="95000"/>
          </a:schemeClr>
        </a:solidFill>
      </dgm:spPr>
    </dgm:pt>
    <dgm:pt modelId="{455DC372-E4BD-4A80-A4C5-0152E31FAE7D}" type="pres">
      <dgm:prSet presAssocID="{C4AF62D3-6609-4B82-8DAF-7C318DFF0E47}" presName="text_2" presStyleLbl="node1" presStyleIdx="1" presStyleCnt="4" custScaleY="112566" custLinFactNeighborX="1131" custLinFactNeighborY="-3638">
        <dgm:presLayoutVars>
          <dgm:bulletEnabled val="1"/>
        </dgm:presLayoutVars>
      </dgm:prSet>
      <dgm:spPr/>
    </dgm:pt>
    <dgm:pt modelId="{4EAE9883-B125-4617-B1E3-9DE5554136CF}" type="pres">
      <dgm:prSet presAssocID="{C4AF62D3-6609-4B82-8DAF-7C318DFF0E47}" presName="accent_2" presStyleCnt="0"/>
      <dgm:spPr/>
    </dgm:pt>
    <dgm:pt modelId="{B744E16C-65E7-4BEB-BA5F-FE6D9605DC20}" type="pres">
      <dgm:prSet presAssocID="{C4AF62D3-6609-4B82-8DAF-7C318DFF0E47}" presName="accentRepeatNode" presStyleLbl="solidFgAcc1" presStyleIdx="1" presStyleCnt="4" custLinFactNeighborX="-3136" custLinFactNeighborY="-11555"/>
      <dgm:spPr>
        <a:solidFill>
          <a:srgbClr val="00B0F0"/>
        </a:solidFill>
      </dgm:spPr>
    </dgm:pt>
    <dgm:pt modelId="{56ACA7CC-D93C-49C6-A16D-34DF436565B1}" type="pres">
      <dgm:prSet presAssocID="{D052441B-C9F8-4AB3-A7DF-F5E0F1C7F2D6}" presName="text_3" presStyleLbl="node1" presStyleIdx="2" presStyleCnt="4" custScaleY="132873">
        <dgm:presLayoutVars>
          <dgm:bulletEnabled val="1"/>
        </dgm:presLayoutVars>
      </dgm:prSet>
      <dgm:spPr/>
    </dgm:pt>
    <dgm:pt modelId="{EE82CEA5-2FF8-4AB8-A147-10216D73DE6C}" type="pres">
      <dgm:prSet presAssocID="{D052441B-C9F8-4AB3-A7DF-F5E0F1C7F2D6}" presName="accent_3" presStyleCnt="0"/>
      <dgm:spPr/>
    </dgm:pt>
    <dgm:pt modelId="{25205CF2-5A96-4B9D-A2C5-DC47FF3D71D7}" type="pres">
      <dgm:prSet presAssocID="{D052441B-C9F8-4AB3-A7DF-F5E0F1C7F2D6}" presName="accentRepeatNode" presStyleLbl="solidFgAcc1" presStyleIdx="2" presStyleCnt="4"/>
      <dgm:spPr>
        <a:solidFill>
          <a:srgbClr val="C00000"/>
        </a:solidFill>
      </dgm:spPr>
    </dgm:pt>
    <dgm:pt modelId="{358D7FF9-674C-4466-9136-4D05DEF42EBF}" type="pres">
      <dgm:prSet presAssocID="{ACBF41C7-6A38-477B-8F90-6765E6153C8E}" presName="text_4" presStyleLbl="node1" presStyleIdx="3" presStyleCnt="4">
        <dgm:presLayoutVars>
          <dgm:bulletEnabled val="1"/>
        </dgm:presLayoutVars>
      </dgm:prSet>
      <dgm:spPr/>
    </dgm:pt>
    <dgm:pt modelId="{5822473F-FE24-4141-B3CE-08B7A0B08B14}" type="pres">
      <dgm:prSet presAssocID="{ACBF41C7-6A38-477B-8F90-6765E6153C8E}" presName="accent_4" presStyleCnt="0"/>
      <dgm:spPr/>
    </dgm:pt>
    <dgm:pt modelId="{97E088E7-A969-4367-964F-93D27FB46F30}" type="pres">
      <dgm:prSet presAssocID="{ACBF41C7-6A38-477B-8F90-6765E6153C8E}" presName="accentRepeatNode" presStyleLbl="solidFgAcc1" presStyleIdx="3" presStyleCnt="4" custLinFactNeighborX="-7121" custLinFactNeighborY="-2893"/>
      <dgm:spPr>
        <a:solidFill>
          <a:schemeClr val="bg1"/>
        </a:solidFill>
      </dgm:spPr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37518A18-57EA-4679-B99A-CD8547664ED1}" type="presOf" srcId="{A53A4BFF-22D5-423B-9026-F7F3DAAB597F}" destId="{01070B5C-E7D2-4584-B7FD-71C17DA29F48}" srcOrd="0" destOrd="0" presId="urn:microsoft.com/office/officeart/2008/layout/VerticalCurvedList"/>
    <dgm:cxn modelId="{D54BD046-D102-4030-9EAC-2584C946069F}" type="presOf" srcId="{C4AF62D3-6609-4B82-8DAF-7C318DFF0E47}" destId="{455DC372-E4BD-4A80-A4C5-0152E31FAE7D}" srcOrd="0" destOrd="0" presId="urn:microsoft.com/office/officeart/2008/layout/VerticalCurvedList"/>
    <dgm:cxn modelId="{FD8D7F56-9D8B-4F1B-B5A3-C1E835CF70D8}" srcId="{FF6B109E-C6B6-4786-999F-434CA8E49770}" destId="{D052441B-C9F8-4AB3-A7DF-F5E0F1C7F2D6}" srcOrd="2" destOrd="0" parTransId="{28F59314-BF1D-496B-8EA5-C948072AB13F}" sibTransId="{50751988-A708-4FA5-9B60-400A8FD57575}"/>
    <dgm:cxn modelId="{84EBA0A7-7938-45D9-A5CB-AF680EB5E461}" type="presOf" srcId="{F47C1276-722F-4E2F-9243-A0CDBB86A27F}" destId="{B19E4C1D-5574-4F26-8075-42A7C01C9D79}" srcOrd="0" destOrd="0" presId="urn:microsoft.com/office/officeart/2008/layout/VerticalCurvedList"/>
    <dgm:cxn modelId="{9D3CE0B6-42EF-4C39-B88A-EBE7DCAFF514}" type="presOf" srcId="{D052441B-C9F8-4AB3-A7DF-F5E0F1C7F2D6}" destId="{56ACA7CC-D93C-49C6-A16D-34DF436565B1}" srcOrd="0" destOrd="0" presId="urn:microsoft.com/office/officeart/2008/layout/VerticalCurvedList"/>
    <dgm:cxn modelId="{3535FFC3-2850-4417-BB46-1CBB8264C209}" srcId="{FF6B109E-C6B6-4786-999F-434CA8E49770}" destId="{C4AF62D3-6609-4B82-8DAF-7C318DFF0E47}" srcOrd="1" destOrd="0" parTransId="{C28A940F-28F0-4075-88C8-F79B435B8C28}" sibTransId="{DD179949-209A-43A5-AB2D-E5100E6F0C18}"/>
    <dgm:cxn modelId="{1BFA7ED4-83C6-4B13-AAC1-3EF051A7696D}" srcId="{FF6B109E-C6B6-4786-999F-434CA8E49770}" destId="{ACBF41C7-6A38-477B-8F90-6765E6153C8E}" srcOrd="3" destOrd="0" parTransId="{F4161003-A77E-4AFF-9EA1-C6F5DED47573}" sibTransId="{66DF7234-D63B-403D-B281-A5B62CBD2DFE}"/>
    <dgm:cxn modelId="{965A94ED-F6E1-4544-8463-D424317A181F}" type="presOf" srcId="{FF6B109E-C6B6-4786-999F-434CA8E49770}" destId="{569A30E0-EB30-40E1-AD25-EBFCABA30633}" srcOrd="0" destOrd="0" presId="urn:microsoft.com/office/officeart/2008/layout/VerticalCurvedList"/>
    <dgm:cxn modelId="{7B2AC9ED-A4B1-4EA8-9BC5-00E798038D05}" type="presOf" srcId="{ACBF41C7-6A38-477B-8F90-6765E6153C8E}" destId="{358D7FF9-674C-4466-9136-4D05DEF42EBF}" srcOrd="0" destOrd="0" presId="urn:microsoft.com/office/officeart/2008/layout/VerticalCurvedList"/>
    <dgm:cxn modelId="{5B4DA684-DEC9-42EC-9CAE-16CC150269D9}" type="presParOf" srcId="{569A30E0-EB30-40E1-AD25-EBFCABA30633}" destId="{04328347-1AA3-4015-BC61-CA00497A1B2F}" srcOrd="0" destOrd="0" presId="urn:microsoft.com/office/officeart/2008/layout/VerticalCurvedList"/>
    <dgm:cxn modelId="{7EC073E9-5D3D-40D1-AF48-6247E293F143}" type="presParOf" srcId="{04328347-1AA3-4015-BC61-CA00497A1B2F}" destId="{6A9E32C1-66AF-4F5A-A31D-DDFF0011BBD9}" srcOrd="0" destOrd="0" presId="urn:microsoft.com/office/officeart/2008/layout/VerticalCurvedList"/>
    <dgm:cxn modelId="{2E45BFB4-FF3F-41A2-9E9C-DAB923ED8EBB}" type="presParOf" srcId="{6A9E32C1-66AF-4F5A-A31D-DDFF0011BBD9}" destId="{57179F3E-2880-47C3-977C-A954C5713D79}" srcOrd="0" destOrd="0" presId="urn:microsoft.com/office/officeart/2008/layout/VerticalCurvedList"/>
    <dgm:cxn modelId="{F27ED5EF-F273-42CE-96E1-273B47569A6B}" type="presParOf" srcId="{6A9E32C1-66AF-4F5A-A31D-DDFF0011BBD9}" destId="{B19E4C1D-5574-4F26-8075-42A7C01C9D79}" srcOrd="1" destOrd="0" presId="urn:microsoft.com/office/officeart/2008/layout/VerticalCurvedList"/>
    <dgm:cxn modelId="{D5D6903F-4D8B-4DCE-86EB-58A655E7E4B3}" type="presParOf" srcId="{6A9E32C1-66AF-4F5A-A31D-DDFF0011BBD9}" destId="{EEBD0E2B-2B8D-4B89-B05F-0B403E243FA4}" srcOrd="2" destOrd="0" presId="urn:microsoft.com/office/officeart/2008/layout/VerticalCurvedList"/>
    <dgm:cxn modelId="{1EDA51CF-24D3-4533-88E9-86EB89D39BE6}" type="presParOf" srcId="{6A9E32C1-66AF-4F5A-A31D-DDFF0011BBD9}" destId="{F227DBC1-065A-4A7C-961A-734D798866CC}" srcOrd="3" destOrd="0" presId="urn:microsoft.com/office/officeart/2008/layout/VerticalCurvedList"/>
    <dgm:cxn modelId="{1ADCC2CF-638A-4191-A7F6-6B63E9519342}" type="presParOf" srcId="{04328347-1AA3-4015-BC61-CA00497A1B2F}" destId="{01070B5C-E7D2-4584-B7FD-71C17DA29F48}" srcOrd="1" destOrd="0" presId="urn:microsoft.com/office/officeart/2008/layout/VerticalCurvedList"/>
    <dgm:cxn modelId="{C78B6F04-81FD-4075-9582-7005DB35FCD7}" type="presParOf" srcId="{04328347-1AA3-4015-BC61-CA00497A1B2F}" destId="{669E4F9D-C3B5-4A0D-AD38-694FA16F2CAF}" srcOrd="2" destOrd="0" presId="urn:microsoft.com/office/officeart/2008/layout/VerticalCurvedList"/>
    <dgm:cxn modelId="{7FCEDA81-71C5-44FA-A0A5-865FB3B4C605}" type="presParOf" srcId="{669E4F9D-C3B5-4A0D-AD38-694FA16F2CAF}" destId="{33D76320-A993-442F-8DFE-3C040F622EAF}" srcOrd="0" destOrd="0" presId="urn:microsoft.com/office/officeart/2008/layout/VerticalCurvedList"/>
    <dgm:cxn modelId="{3A921000-33C4-479C-AADA-7ED884A84E30}" type="presParOf" srcId="{04328347-1AA3-4015-BC61-CA00497A1B2F}" destId="{455DC372-E4BD-4A80-A4C5-0152E31FAE7D}" srcOrd="3" destOrd="0" presId="urn:microsoft.com/office/officeart/2008/layout/VerticalCurvedList"/>
    <dgm:cxn modelId="{8E668A1F-B05B-4521-8A0E-ADF74EF69271}" type="presParOf" srcId="{04328347-1AA3-4015-BC61-CA00497A1B2F}" destId="{4EAE9883-B125-4617-B1E3-9DE5554136CF}" srcOrd="4" destOrd="0" presId="urn:microsoft.com/office/officeart/2008/layout/VerticalCurvedList"/>
    <dgm:cxn modelId="{1D90E5A6-8EB8-4F32-8239-98ACAB563B82}" type="presParOf" srcId="{4EAE9883-B125-4617-B1E3-9DE5554136CF}" destId="{B744E16C-65E7-4BEB-BA5F-FE6D9605DC20}" srcOrd="0" destOrd="0" presId="urn:microsoft.com/office/officeart/2008/layout/VerticalCurvedList"/>
    <dgm:cxn modelId="{9BAA3895-2839-4629-9CD5-C16DA0EC6A73}" type="presParOf" srcId="{04328347-1AA3-4015-BC61-CA00497A1B2F}" destId="{56ACA7CC-D93C-49C6-A16D-34DF436565B1}" srcOrd="5" destOrd="0" presId="urn:microsoft.com/office/officeart/2008/layout/VerticalCurvedList"/>
    <dgm:cxn modelId="{2F35B1CE-930F-4C31-94C8-48D3A93229EC}" type="presParOf" srcId="{04328347-1AA3-4015-BC61-CA00497A1B2F}" destId="{EE82CEA5-2FF8-4AB8-A147-10216D73DE6C}" srcOrd="6" destOrd="0" presId="urn:microsoft.com/office/officeart/2008/layout/VerticalCurvedList"/>
    <dgm:cxn modelId="{8AAC28B3-DE76-4A64-8BA5-A158048879FF}" type="presParOf" srcId="{EE82CEA5-2FF8-4AB8-A147-10216D73DE6C}" destId="{25205CF2-5A96-4B9D-A2C5-DC47FF3D71D7}" srcOrd="0" destOrd="0" presId="urn:microsoft.com/office/officeart/2008/layout/VerticalCurvedList"/>
    <dgm:cxn modelId="{931DF705-ED92-4798-BC79-94842B7C3895}" type="presParOf" srcId="{04328347-1AA3-4015-BC61-CA00497A1B2F}" destId="{358D7FF9-674C-4466-9136-4D05DEF42EBF}" srcOrd="7" destOrd="0" presId="urn:microsoft.com/office/officeart/2008/layout/VerticalCurvedList"/>
    <dgm:cxn modelId="{1710EE98-7450-4E48-A1E0-A560355E3355}" type="presParOf" srcId="{04328347-1AA3-4015-BC61-CA00497A1B2F}" destId="{5822473F-FE24-4141-B3CE-08B7A0B08B14}" srcOrd="8" destOrd="0" presId="urn:microsoft.com/office/officeart/2008/layout/VerticalCurvedList"/>
    <dgm:cxn modelId="{07938F6F-FA93-4628-BFBF-E76646420A1A}" type="presParOf" srcId="{5822473F-FE24-4141-B3CE-08B7A0B08B14}" destId="{97E088E7-A969-4367-964F-93D27FB46F3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განხორციელდა უმაღლესი საგანმანათლებლო დაწესებულებების ჰუმანიტარული მეცნიერებების სფეროების ექსპერტთა კორპუსის ატესტაცია, ასევე, ახალი ექსპერტების მოძიების მიზნით, გამოცხადდა ახალი კონკურსები</a:t>
          </a: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/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>
            <a:solidFill>
              <a:schemeClr val="tx1"/>
            </a:solidFill>
            <a:latin typeface="+mj-lt"/>
          </a:endParaRPr>
        </a:p>
      </dgm:t>
    </dgm:pt>
    <dgm:pt modelId="{C4AF62D3-6609-4B82-8DAF-7C318DFF0E47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განახლდა ავტორიზაციისა და აკრედიტაციის ექსპერტთა საქმიანობის წესი: </a:t>
          </a:r>
          <a:r>
            <a:rPr lang="ka-GE" sz="1800" b="0" i="1" dirty="0">
              <a:solidFill>
                <a:schemeClr val="tx1"/>
              </a:solidFill>
            </a:rPr>
            <a:t>დაიხვეწა საკვალიფიკაციო მოთხოვნები და კორპუსში მიღების პროცედურა, განახლდა ექსპერტთა საქმიანობის შეფასების ფორმები, დაინერგა ექსპერტი-დამკვირვებლის სტატუსი, განისაზღვრა ექსპერტის სტატუსის შეჩერების საფუძვლები</a:t>
          </a:r>
          <a:endParaRPr lang="en-US" sz="1800" b="0" i="1" dirty="0">
            <a:solidFill>
              <a:schemeClr val="tx1"/>
            </a:solidFill>
            <a:latin typeface="+mj-lt"/>
          </a:endParaRPr>
        </a:p>
      </dgm:t>
    </dgm:pt>
    <dgm:pt modelId="{C28A940F-28F0-4075-88C8-F79B435B8C28}" type="parTrans" cxnId="{3535FFC3-2850-4417-BB46-1CBB8264C209}">
      <dgm:prSet/>
      <dgm:spPr/>
      <dgm:t>
        <a:bodyPr/>
        <a:lstStyle/>
        <a:p>
          <a:endParaRPr lang="en-US"/>
        </a:p>
      </dgm:t>
    </dgm:pt>
    <dgm:pt modelId="{DD179949-209A-43A5-AB2D-E5100E6F0C18}" type="sibTrans" cxnId="{3535FFC3-2850-4417-BB46-1CBB8264C209}">
      <dgm:prSet/>
      <dgm:spPr/>
      <dgm:t>
        <a:bodyPr/>
        <a:lstStyle/>
        <a:p>
          <a:endParaRPr lang="en-US"/>
        </a:p>
      </dgm:t>
    </dgm:pt>
    <dgm:pt modelId="{A52DF8E3-3CFF-4CB3-ACFB-01E07C351907}">
      <dgm:prSet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ავტორიზაციისა და აკრედიტაციის ექსპერტთა კორპუსის ყველა წევრისთვის მუდმივ რეჟიმში ტარდებოდა სამუშაო შეხვედრები და ტრენინგები</a:t>
          </a:r>
        </a:p>
      </dgm:t>
    </dgm:pt>
    <dgm:pt modelId="{6429A9B1-FB55-49DD-8110-1B43211589CF}" type="parTrans" cxnId="{1AEACCD2-4314-4CF8-9355-3D690D704C31}">
      <dgm:prSet/>
      <dgm:spPr/>
      <dgm:t>
        <a:bodyPr/>
        <a:lstStyle/>
        <a:p>
          <a:endParaRPr lang="en-US"/>
        </a:p>
      </dgm:t>
    </dgm:pt>
    <dgm:pt modelId="{E221DFFC-41C4-4A1F-BD7D-AC285DD45047}" type="sibTrans" cxnId="{1AEACCD2-4314-4CF8-9355-3D690D704C31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3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3"/>
      <dgm:spPr/>
    </dgm:pt>
    <dgm:pt modelId="{F227DBC1-065A-4A7C-961A-734D798866CC}" type="pres">
      <dgm:prSet presAssocID="{FF6B109E-C6B6-4786-999F-434CA8E49770}" presName="dstNode" presStyleLbl="node1" presStyleIdx="0" presStyleCnt="3"/>
      <dgm:spPr/>
    </dgm:pt>
    <dgm:pt modelId="{01070B5C-E7D2-4584-B7FD-71C17DA29F48}" type="pres">
      <dgm:prSet presAssocID="{A53A4BFF-22D5-423B-9026-F7F3DAAB597F}" presName="text_1" presStyleLbl="node1" presStyleIdx="0" presStyleCnt="3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3"/>
      <dgm:spPr>
        <a:solidFill>
          <a:schemeClr val="bg1">
            <a:lumMod val="95000"/>
          </a:schemeClr>
        </a:solidFill>
      </dgm:spPr>
    </dgm:pt>
    <dgm:pt modelId="{455DC372-E4BD-4A80-A4C5-0152E31FAE7D}" type="pres">
      <dgm:prSet presAssocID="{C4AF62D3-6609-4B82-8DAF-7C318DFF0E47}" presName="text_2" presStyleLbl="node1" presStyleIdx="1" presStyleCnt="3" custScaleY="158376">
        <dgm:presLayoutVars>
          <dgm:bulletEnabled val="1"/>
        </dgm:presLayoutVars>
      </dgm:prSet>
      <dgm:spPr/>
    </dgm:pt>
    <dgm:pt modelId="{4EAE9883-B125-4617-B1E3-9DE5554136CF}" type="pres">
      <dgm:prSet presAssocID="{C4AF62D3-6609-4B82-8DAF-7C318DFF0E47}" presName="accent_2" presStyleCnt="0"/>
      <dgm:spPr/>
    </dgm:pt>
    <dgm:pt modelId="{B744E16C-65E7-4BEB-BA5F-FE6D9605DC20}" type="pres">
      <dgm:prSet presAssocID="{C4AF62D3-6609-4B82-8DAF-7C318DFF0E47}" presName="accentRepeatNode" presStyleLbl="solidFgAcc1" presStyleIdx="1" presStyleCnt="3"/>
      <dgm:spPr>
        <a:solidFill>
          <a:srgbClr val="00B0F0"/>
        </a:solidFill>
      </dgm:spPr>
    </dgm:pt>
    <dgm:pt modelId="{A99B8316-2D2B-4092-A556-1552117F1A27}" type="pres">
      <dgm:prSet presAssocID="{A52DF8E3-3CFF-4CB3-ACFB-01E07C351907}" presName="text_3" presStyleLbl="node1" presStyleIdx="2" presStyleCnt="3">
        <dgm:presLayoutVars>
          <dgm:bulletEnabled val="1"/>
        </dgm:presLayoutVars>
      </dgm:prSet>
      <dgm:spPr/>
    </dgm:pt>
    <dgm:pt modelId="{EE959F44-70C1-4F2B-A7B2-466C6B57DFBA}" type="pres">
      <dgm:prSet presAssocID="{A52DF8E3-3CFF-4CB3-ACFB-01E07C351907}" presName="accent_3" presStyleCnt="0"/>
      <dgm:spPr/>
    </dgm:pt>
    <dgm:pt modelId="{0862B142-9E9A-4893-8F02-752978BE6810}" type="pres">
      <dgm:prSet presAssocID="{A52DF8E3-3CFF-4CB3-ACFB-01E07C351907}" presName="accentRepeatNode" presStyleLbl="solidFgAcc1" presStyleIdx="2" presStyleCnt="3"/>
      <dgm:spPr>
        <a:solidFill>
          <a:schemeClr val="bg1"/>
        </a:solidFill>
      </dgm:spPr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AB6E5844-3C61-4759-8110-577106D1D326}" type="presOf" srcId="{C4AF62D3-6609-4B82-8DAF-7C318DFF0E47}" destId="{455DC372-E4BD-4A80-A4C5-0152E31FAE7D}" srcOrd="0" destOrd="0" presId="urn:microsoft.com/office/officeart/2008/layout/VerticalCurvedList"/>
    <dgm:cxn modelId="{93A4618A-17B3-42B2-90CB-ED7EC890FDED}" type="presOf" srcId="{A52DF8E3-3CFF-4CB3-ACFB-01E07C351907}" destId="{A99B8316-2D2B-4092-A556-1552117F1A27}" srcOrd="0" destOrd="0" presId="urn:microsoft.com/office/officeart/2008/layout/VerticalCurvedList"/>
    <dgm:cxn modelId="{EBF2F5B0-A403-4271-A4C2-E27833F32822}" type="presOf" srcId="{A53A4BFF-22D5-423B-9026-F7F3DAAB597F}" destId="{01070B5C-E7D2-4584-B7FD-71C17DA29F48}" srcOrd="0" destOrd="0" presId="urn:microsoft.com/office/officeart/2008/layout/VerticalCurvedList"/>
    <dgm:cxn modelId="{3535FFC3-2850-4417-BB46-1CBB8264C209}" srcId="{FF6B109E-C6B6-4786-999F-434CA8E49770}" destId="{C4AF62D3-6609-4B82-8DAF-7C318DFF0E47}" srcOrd="1" destOrd="0" parTransId="{C28A940F-28F0-4075-88C8-F79B435B8C28}" sibTransId="{DD179949-209A-43A5-AB2D-E5100E6F0C18}"/>
    <dgm:cxn modelId="{57E4F9C6-AABC-45CE-9601-9A0A7692BCDE}" type="presOf" srcId="{F47C1276-722F-4E2F-9243-A0CDBB86A27F}" destId="{B19E4C1D-5574-4F26-8075-42A7C01C9D79}" srcOrd="0" destOrd="0" presId="urn:microsoft.com/office/officeart/2008/layout/VerticalCurvedList"/>
    <dgm:cxn modelId="{1AEACCD2-4314-4CF8-9355-3D690D704C31}" srcId="{FF6B109E-C6B6-4786-999F-434CA8E49770}" destId="{A52DF8E3-3CFF-4CB3-ACFB-01E07C351907}" srcOrd="2" destOrd="0" parTransId="{6429A9B1-FB55-49DD-8110-1B43211589CF}" sibTransId="{E221DFFC-41C4-4A1F-BD7D-AC285DD45047}"/>
    <dgm:cxn modelId="{8CA804F2-57AE-4D38-856C-3E2B95B67E61}" type="presOf" srcId="{FF6B109E-C6B6-4786-999F-434CA8E49770}" destId="{569A30E0-EB30-40E1-AD25-EBFCABA30633}" srcOrd="0" destOrd="0" presId="urn:microsoft.com/office/officeart/2008/layout/VerticalCurvedList"/>
    <dgm:cxn modelId="{124CD678-B4C7-49B4-BC3B-04CE8EDEF2B3}" type="presParOf" srcId="{569A30E0-EB30-40E1-AD25-EBFCABA30633}" destId="{04328347-1AA3-4015-BC61-CA00497A1B2F}" srcOrd="0" destOrd="0" presId="urn:microsoft.com/office/officeart/2008/layout/VerticalCurvedList"/>
    <dgm:cxn modelId="{49A4B612-2ACF-46FE-8569-54204D79FC45}" type="presParOf" srcId="{04328347-1AA3-4015-BC61-CA00497A1B2F}" destId="{6A9E32C1-66AF-4F5A-A31D-DDFF0011BBD9}" srcOrd="0" destOrd="0" presId="urn:microsoft.com/office/officeart/2008/layout/VerticalCurvedList"/>
    <dgm:cxn modelId="{099462BC-EBDF-4D3F-8E7A-0F845E0C453F}" type="presParOf" srcId="{6A9E32C1-66AF-4F5A-A31D-DDFF0011BBD9}" destId="{57179F3E-2880-47C3-977C-A954C5713D79}" srcOrd="0" destOrd="0" presId="urn:microsoft.com/office/officeart/2008/layout/VerticalCurvedList"/>
    <dgm:cxn modelId="{FDFC2FF4-83C4-4FFF-A935-9DBB84393F02}" type="presParOf" srcId="{6A9E32C1-66AF-4F5A-A31D-DDFF0011BBD9}" destId="{B19E4C1D-5574-4F26-8075-42A7C01C9D79}" srcOrd="1" destOrd="0" presId="urn:microsoft.com/office/officeart/2008/layout/VerticalCurvedList"/>
    <dgm:cxn modelId="{88E61BCD-7DF6-42C4-96F9-22D43FE80CA3}" type="presParOf" srcId="{6A9E32C1-66AF-4F5A-A31D-DDFF0011BBD9}" destId="{EEBD0E2B-2B8D-4B89-B05F-0B403E243FA4}" srcOrd="2" destOrd="0" presId="urn:microsoft.com/office/officeart/2008/layout/VerticalCurvedList"/>
    <dgm:cxn modelId="{3BB805F6-F22B-4511-AF3A-A73C41A93B1E}" type="presParOf" srcId="{6A9E32C1-66AF-4F5A-A31D-DDFF0011BBD9}" destId="{F227DBC1-065A-4A7C-961A-734D798866CC}" srcOrd="3" destOrd="0" presId="urn:microsoft.com/office/officeart/2008/layout/VerticalCurvedList"/>
    <dgm:cxn modelId="{FE49DEB7-D99F-40CC-A7F2-D292ABBDE246}" type="presParOf" srcId="{04328347-1AA3-4015-BC61-CA00497A1B2F}" destId="{01070B5C-E7D2-4584-B7FD-71C17DA29F48}" srcOrd="1" destOrd="0" presId="urn:microsoft.com/office/officeart/2008/layout/VerticalCurvedList"/>
    <dgm:cxn modelId="{16F2A991-607D-4CE5-93C2-4839DDCE32DF}" type="presParOf" srcId="{04328347-1AA3-4015-BC61-CA00497A1B2F}" destId="{669E4F9D-C3B5-4A0D-AD38-694FA16F2CAF}" srcOrd="2" destOrd="0" presId="urn:microsoft.com/office/officeart/2008/layout/VerticalCurvedList"/>
    <dgm:cxn modelId="{7F4E0C85-7197-4031-9B3B-34A72AD5B5BF}" type="presParOf" srcId="{669E4F9D-C3B5-4A0D-AD38-694FA16F2CAF}" destId="{33D76320-A993-442F-8DFE-3C040F622EAF}" srcOrd="0" destOrd="0" presId="urn:microsoft.com/office/officeart/2008/layout/VerticalCurvedList"/>
    <dgm:cxn modelId="{0FACA125-3ADE-44A2-AF3F-4DE0A8055E10}" type="presParOf" srcId="{04328347-1AA3-4015-BC61-CA00497A1B2F}" destId="{455DC372-E4BD-4A80-A4C5-0152E31FAE7D}" srcOrd="3" destOrd="0" presId="urn:microsoft.com/office/officeart/2008/layout/VerticalCurvedList"/>
    <dgm:cxn modelId="{BED720E0-B31A-4AA2-928A-CFC1240B03AD}" type="presParOf" srcId="{04328347-1AA3-4015-BC61-CA00497A1B2F}" destId="{4EAE9883-B125-4617-B1E3-9DE5554136CF}" srcOrd="4" destOrd="0" presId="urn:microsoft.com/office/officeart/2008/layout/VerticalCurvedList"/>
    <dgm:cxn modelId="{6E242699-F445-433C-870E-E480A86D78E2}" type="presParOf" srcId="{4EAE9883-B125-4617-B1E3-9DE5554136CF}" destId="{B744E16C-65E7-4BEB-BA5F-FE6D9605DC20}" srcOrd="0" destOrd="0" presId="urn:microsoft.com/office/officeart/2008/layout/VerticalCurvedList"/>
    <dgm:cxn modelId="{4EC2B55E-0DF7-4CCC-B7E8-89CB0D4D90BD}" type="presParOf" srcId="{04328347-1AA3-4015-BC61-CA00497A1B2F}" destId="{A99B8316-2D2B-4092-A556-1552117F1A27}" srcOrd="5" destOrd="0" presId="urn:microsoft.com/office/officeart/2008/layout/VerticalCurvedList"/>
    <dgm:cxn modelId="{6F09E827-9D52-4284-8603-4E48A073B2CC}" type="presParOf" srcId="{04328347-1AA3-4015-BC61-CA00497A1B2F}" destId="{EE959F44-70C1-4F2B-A7B2-466C6B57DFBA}" srcOrd="6" destOrd="0" presId="urn:microsoft.com/office/officeart/2008/layout/VerticalCurvedList"/>
    <dgm:cxn modelId="{9DD1208C-EA9C-46DF-9E2E-A8D8B4D328C4}" type="presParOf" srcId="{EE959F44-70C1-4F2B-A7B2-466C6B57DFBA}" destId="{0862B142-9E9A-4893-8F02-752978BE68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უმაღლესი საგანმანათლებლო დაწესებულებების წარმომადგენლებისთვის ჩატარდა სამუშაო და საკონსულტაციო შეხვედრები, მათ შორის ინდივიდუალური ფორმატის თემატური ტრენინგები</a:t>
          </a: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/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>
            <a:solidFill>
              <a:schemeClr val="tx1"/>
            </a:solidFill>
            <a:latin typeface="+mj-lt"/>
          </a:endParaRPr>
        </a:p>
      </dgm:t>
    </dgm:pt>
    <dgm:pt modelId="{D052441B-C9F8-4AB3-A7DF-F5E0F1C7F2D6}">
      <dgm:prSet phldrT="[Text]" custT="1"/>
      <dgm:spPr/>
      <dgm:t>
        <a:bodyPr/>
        <a:lstStyle/>
        <a:p>
          <a:pPr algn="just"/>
          <a:r>
            <a:rPr lang="ka-GE" sz="1800" b="1" dirty="0">
              <a:solidFill>
                <a:schemeClr val="tx1"/>
              </a:solidFill>
            </a:rPr>
            <a:t>ცენტრის მიერ იდენტიფიცირებულ 4 საკითხებზე ჩატარდა ტრენინგები, რომელსაც ჯამში დაესწრო </a:t>
          </a:r>
          <a:r>
            <a:rPr lang="ka-GE" sz="1800" b="1" dirty="0" err="1">
              <a:solidFill>
                <a:schemeClr val="tx1"/>
              </a:solidFill>
            </a:rPr>
            <a:t>უსდ</a:t>
          </a:r>
          <a:r>
            <a:rPr lang="ka-GE" sz="1800" b="1" dirty="0">
              <a:solidFill>
                <a:schemeClr val="tx1"/>
              </a:solidFill>
            </a:rPr>
            <a:t>-ს 200 - მდე წარმომადგენელი</a:t>
          </a:r>
        </a:p>
      </dgm:t>
    </dgm:pt>
    <dgm:pt modelId="{28F59314-BF1D-496B-8EA5-C948072AB13F}" type="parTrans" cxnId="{FD8D7F56-9D8B-4F1B-B5A3-C1E835CF70D8}">
      <dgm:prSet/>
      <dgm:spPr/>
      <dgm:t>
        <a:bodyPr/>
        <a:lstStyle/>
        <a:p>
          <a:endParaRPr lang="en-US"/>
        </a:p>
      </dgm:t>
    </dgm:pt>
    <dgm:pt modelId="{50751988-A708-4FA5-9B60-400A8FD57575}" type="sibTrans" cxnId="{FD8D7F56-9D8B-4F1B-B5A3-C1E835CF70D8}">
      <dgm:prSet/>
      <dgm:spPr/>
      <dgm:t>
        <a:bodyPr/>
        <a:lstStyle/>
        <a:p>
          <a:endParaRPr lang="en-US"/>
        </a:p>
      </dgm:t>
    </dgm:pt>
    <dgm:pt modelId="{5F5D321C-1C78-41A4-AA8A-DC43F3B75F45}">
      <dgm:prSet phldrT="[Text]" custT="1"/>
      <dgm:spPr/>
      <dgm:t>
        <a:bodyPr/>
        <a:lstStyle/>
        <a:p>
          <a:pPr algn="just"/>
          <a:r>
            <a:rPr lang="ka-GE" sz="1800" b="1" dirty="0" err="1">
              <a:solidFill>
                <a:schemeClr val="tx1"/>
              </a:solidFill>
            </a:rPr>
            <a:t>კლასტერული</a:t>
          </a:r>
          <a:r>
            <a:rPr lang="ka-GE" sz="1800" b="1" dirty="0">
              <a:solidFill>
                <a:schemeClr val="tx1"/>
              </a:solidFill>
            </a:rPr>
            <a:t> აკრედიტაციის სტანდარტებისთვის მომზადდა სახელმძღვანელო </a:t>
          </a:r>
        </a:p>
      </dgm:t>
    </dgm:pt>
    <dgm:pt modelId="{95AC709F-8AAD-4500-92BD-99A1D3D8FBED}" type="parTrans" cxnId="{3C372D97-7DDC-4C65-884A-D7066BF61AF0}">
      <dgm:prSet/>
      <dgm:spPr/>
      <dgm:t>
        <a:bodyPr/>
        <a:lstStyle/>
        <a:p>
          <a:endParaRPr lang="en-US"/>
        </a:p>
      </dgm:t>
    </dgm:pt>
    <dgm:pt modelId="{915591A1-72BF-4C74-8298-4944CB372E64}" type="sibTrans" cxnId="{3C372D97-7DDC-4C65-884A-D7066BF61AF0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3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3"/>
      <dgm:spPr/>
    </dgm:pt>
    <dgm:pt modelId="{F227DBC1-065A-4A7C-961A-734D798866CC}" type="pres">
      <dgm:prSet presAssocID="{FF6B109E-C6B6-4786-999F-434CA8E49770}" presName="dstNode" presStyleLbl="node1" presStyleIdx="0" presStyleCnt="3"/>
      <dgm:spPr/>
    </dgm:pt>
    <dgm:pt modelId="{01070B5C-E7D2-4584-B7FD-71C17DA29F48}" type="pres">
      <dgm:prSet presAssocID="{A53A4BFF-22D5-423B-9026-F7F3DAAB597F}" presName="text_1" presStyleLbl="node1" presStyleIdx="0" presStyleCnt="3">
        <dgm:presLayoutVars>
          <dgm:bulletEnabled val="1"/>
        </dgm:presLayoutVars>
      </dgm:prSet>
      <dgm:spPr/>
    </dgm:pt>
    <dgm:pt modelId="{669E4F9D-C3B5-4A0D-AD38-694FA16F2CAF}" type="pres">
      <dgm:prSet presAssocID="{A53A4BFF-22D5-423B-9026-F7F3DAAB597F}" presName="accent_1" presStyleCnt="0"/>
      <dgm:spPr/>
    </dgm:pt>
    <dgm:pt modelId="{33D76320-A993-442F-8DFE-3C040F622EAF}" type="pres">
      <dgm:prSet presAssocID="{A53A4BFF-22D5-423B-9026-F7F3DAAB597F}" presName="accentRepeatNode" presStyleLbl="solidFgAcc1" presStyleIdx="0" presStyleCnt="3"/>
      <dgm:spPr>
        <a:solidFill>
          <a:schemeClr val="bg1">
            <a:lumMod val="95000"/>
          </a:schemeClr>
        </a:solidFill>
      </dgm:spPr>
    </dgm:pt>
    <dgm:pt modelId="{B2F5A65C-F0D4-4997-9A60-FEF868C21E4F}" type="pres">
      <dgm:prSet presAssocID="{D052441B-C9F8-4AB3-A7DF-F5E0F1C7F2D6}" presName="text_2" presStyleLbl="node1" presStyleIdx="1" presStyleCnt="3">
        <dgm:presLayoutVars>
          <dgm:bulletEnabled val="1"/>
        </dgm:presLayoutVars>
      </dgm:prSet>
      <dgm:spPr/>
    </dgm:pt>
    <dgm:pt modelId="{75988B51-E14F-4503-93F9-1AB3337CFB49}" type="pres">
      <dgm:prSet presAssocID="{D052441B-C9F8-4AB3-A7DF-F5E0F1C7F2D6}" presName="accent_2" presStyleCnt="0"/>
      <dgm:spPr/>
    </dgm:pt>
    <dgm:pt modelId="{25205CF2-5A96-4B9D-A2C5-DC47FF3D71D7}" type="pres">
      <dgm:prSet presAssocID="{D052441B-C9F8-4AB3-A7DF-F5E0F1C7F2D6}" presName="accentRepeatNode" presStyleLbl="solidFgAcc1" presStyleIdx="1" presStyleCnt="3"/>
      <dgm:spPr>
        <a:solidFill>
          <a:schemeClr val="accent6"/>
        </a:solidFill>
      </dgm:spPr>
    </dgm:pt>
    <dgm:pt modelId="{4E4631A2-4D22-4DD5-9E4E-47BF4685C7E1}" type="pres">
      <dgm:prSet presAssocID="{5F5D321C-1C78-41A4-AA8A-DC43F3B75F45}" presName="text_3" presStyleLbl="node1" presStyleIdx="2" presStyleCnt="3">
        <dgm:presLayoutVars>
          <dgm:bulletEnabled val="1"/>
        </dgm:presLayoutVars>
      </dgm:prSet>
      <dgm:spPr/>
    </dgm:pt>
    <dgm:pt modelId="{A27BEA1D-D8A1-4207-BC87-7353D79CF085}" type="pres">
      <dgm:prSet presAssocID="{5F5D321C-1C78-41A4-AA8A-DC43F3B75F45}" presName="accent_3" presStyleCnt="0"/>
      <dgm:spPr/>
    </dgm:pt>
    <dgm:pt modelId="{59CCE01F-8C82-4C03-A677-F075E88FABC9}" type="pres">
      <dgm:prSet presAssocID="{5F5D321C-1C78-41A4-AA8A-DC43F3B75F45}" presName="accentRepeatNode" presStyleLbl="solidFgAcc1" presStyleIdx="2" presStyleCnt="3"/>
      <dgm:spPr/>
    </dgm:pt>
  </dgm:ptLst>
  <dgm:cxnLst>
    <dgm:cxn modelId="{E5215800-7001-495A-A909-24839C710574}" srcId="{FF6B109E-C6B6-4786-999F-434CA8E49770}" destId="{A53A4BFF-22D5-423B-9026-F7F3DAAB597F}" srcOrd="0" destOrd="0" parTransId="{3D468A8C-A486-4F22-9E1B-6B8D0891F78C}" sibTransId="{F47C1276-722F-4E2F-9243-A0CDBB86A27F}"/>
    <dgm:cxn modelId="{FD8D7F56-9D8B-4F1B-B5A3-C1E835CF70D8}" srcId="{FF6B109E-C6B6-4786-999F-434CA8E49770}" destId="{D052441B-C9F8-4AB3-A7DF-F5E0F1C7F2D6}" srcOrd="1" destOrd="0" parTransId="{28F59314-BF1D-496B-8EA5-C948072AB13F}" sibTransId="{50751988-A708-4FA5-9B60-400A8FD57575}"/>
    <dgm:cxn modelId="{147D687D-E6AE-460F-B2E2-3A5A180551F3}" type="presOf" srcId="{A53A4BFF-22D5-423B-9026-F7F3DAAB597F}" destId="{01070B5C-E7D2-4584-B7FD-71C17DA29F48}" srcOrd="0" destOrd="0" presId="urn:microsoft.com/office/officeart/2008/layout/VerticalCurvedList"/>
    <dgm:cxn modelId="{3C372D97-7DDC-4C65-884A-D7066BF61AF0}" srcId="{FF6B109E-C6B6-4786-999F-434CA8E49770}" destId="{5F5D321C-1C78-41A4-AA8A-DC43F3B75F45}" srcOrd="2" destOrd="0" parTransId="{95AC709F-8AAD-4500-92BD-99A1D3D8FBED}" sibTransId="{915591A1-72BF-4C74-8298-4944CB372E64}"/>
    <dgm:cxn modelId="{919E92A4-FA46-4893-97B6-0FDDFDE0B9DB}" type="presOf" srcId="{F47C1276-722F-4E2F-9243-A0CDBB86A27F}" destId="{B19E4C1D-5574-4F26-8075-42A7C01C9D79}" srcOrd="0" destOrd="0" presId="urn:microsoft.com/office/officeart/2008/layout/VerticalCurvedList"/>
    <dgm:cxn modelId="{794D01D6-6026-42D9-B6A5-A7DF4107BFDF}" type="presOf" srcId="{5F5D321C-1C78-41A4-AA8A-DC43F3B75F45}" destId="{4E4631A2-4D22-4DD5-9E4E-47BF4685C7E1}" srcOrd="0" destOrd="0" presId="urn:microsoft.com/office/officeart/2008/layout/VerticalCurvedList"/>
    <dgm:cxn modelId="{D51816E4-12D0-42C9-B3CF-5A1F2661D607}" type="presOf" srcId="{FF6B109E-C6B6-4786-999F-434CA8E49770}" destId="{569A30E0-EB30-40E1-AD25-EBFCABA30633}" srcOrd="0" destOrd="0" presId="urn:microsoft.com/office/officeart/2008/layout/VerticalCurvedList"/>
    <dgm:cxn modelId="{ED732BF6-53AF-4B64-B825-DD9024A6374F}" type="presOf" srcId="{D052441B-C9F8-4AB3-A7DF-F5E0F1C7F2D6}" destId="{B2F5A65C-F0D4-4997-9A60-FEF868C21E4F}" srcOrd="0" destOrd="0" presId="urn:microsoft.com/office/officeart/2008/layout/VerticalCurvedList"/>
    <dgm:cxn modelId="{1D5E4259-7D33-4FCF-A22F-2B7BB5E6142B}" type="presParOf" srcId="{569A30E0-EB30-40E1-AD25-EBFCABA30633}" destId="{04328347-1AA3-4015-BC61-CA00497A1B2F}" srcOrd="0" destOrd="0" presId="urn:microsoft.com/office/officeart/2008/layout/VerticalCurvedList"/>
    <dgm:cxn modelId="{01DD468A-7130-48FA-8CCB-AE142111E955}" type="presParOf" srcId="{04328347-1AA3-4015-BC61-CA00497A1B2F}" destId="{6A9E32C1-66AF-4F5A-A31D-DDFF0011BBD9}" srcOrd="0" destOrd="0" presId="urn:microsoft.com/office/officeart/2008/layout/VerticalCurvedList"/>
    <dgm:cxn modelId="{26963330-DC4E-4643-9963-E51F4A6C1686}" type="presParOf" srcId="{6A9E32C1-66AF-4F5A-A31D-DDFF0011BBD9}" destId="{57179F3E-2880-47C3-977C-A954C5713D79}" srcOrd="0" destOrd="0" presId="urn:microsoft.com/office/officeart/2008/layout/VerticalCurvedList"/>
    <dgm:cxn modelId="{1A2D165F-9F50-4F35-A07B-5C61F973F6EB}" type="presParOf" srcId="{6A9E32C1-66AF-4F5A-A31D-DDFF0011BBD9}" destId="{B19E4C1D-5574-4F26-8075-42A7C01C9D79}" srcOrd="1" destOrd="0" presId="urn:microsoft.com/office/officeart/2008/layout/VerticalCurvedList"/>
    <dgm:cxn modelId="{1D3FEAB1-CAA7-4203-97EC-C98F1B1D120A}" type="presParOf" srcId="{6A9E32C1-66AF-4F5A-A31D-DDFF0011BBD9}" destId="{EEBD0E2B-2B8D-4B89-B05F-0B403E243FA4}" srcOrd="2" destOrd="0" presId="urn:microsoft.com/office/officeart/2008/layout/VerticalCurvedList"/>
    <dgm:cxn modelId="{424CAE73-9437-4C2D-9F4B-4230AB82776F}" type="presParOf" srcId="{6A9E32C1-66AF-4F5A-A31D-DDFF0011BBD9}" destId="{F227DBC1-065A-4A7C-961A-734D798866CC}" srcOrd="3" destOrd="0" presId="urn:microsoft.com/office/officeart/2008/layout/VerticalCurvedList"/>
    <dgm:cxn modelId="{8D0C51A0-5700-4996-B3FD-96A2C581B998}" type="presParOf" srcId="{04328347-1AA3-4015-BC61-CA00497A1B2F}" destId="{01070B5C-E7D2-4584-B7FD-71C17DA29F48}" srcOrd="1" destOrd="0" presId="urn:microsoft.com/office/officeart/2008/layout/VerticalCurvedList"/>
    <dgm:cxn modelId="{1D1A19F6-E3B6-4BFE-9FD0-F373BC0C6B4D}" type="presParOf" srcId="{04328347-1AA3-4015-BC61-CA00497A1B2F}" destId="{669E4F9D-C3B5-4A0D-AD38-694FA16F2CAF}" srcOrd="2" destOrd="0" presId="urn:microsoft.com/office/officeart/2008/layout/VerticalCurvedList"/>
    <dgm:cxn modelId="{6A7BCE9D-DB83-4ED7-8D39-5CDB4D7C531B}" type="presParOf" srcId="{669E4F9D-C3B5-4A0D-AD38-694FA16F2CAF}" destId="{33D76320-A993-442F-8DFE-3C040F622EAF}" srcOrd="0" destOrd="0" presId="urn:microsoft.com/office/officeart/2008/layout/VerticalCurvedList"/>
    <dgm:cxn modelId="{B53DFF39-ACF1-44C9-8282-FD1DAF5A9695}" type="presParOf" srcId="{04328347-1AA3-4015-BC61-CA00497A1B2F}" destId="{B2F5A65C-F0D4-4997-9A60-FEF868C21E4F}" srcOrd="3" destOrd="0" presId="urn:microsoft.com/office/officeart/2008/layout/VerticalCurvedList"/>
    <dgm:cxn modelId="{23168B45-84A4-48B9-A5E3-9A55CF2C89F2}" type="presParOf" srcId="{04328347-1AA3-4015-BC61-CA00497A1B2F}" destId="{75988B51-E14F-4503-93F9-1AB3337CFB49}" srcOrd="4" destOrd="0" presId="urn:microsoft.com/office/officeart/2008/layout/VerticalCurvedList"/>
    <dgm:cxn modelId="{DC6B9DEB-BD34-4734-87E3-1051F344A2BC}" type="presParOf" srcId="{75988B51-E14F-4503-93F9-1AB3337CFB49}" destId="{25205CF2-5A96-4B9D-A2C5-DC47FF3D71D7}" srcOrd="0" destOrd="0" presId="urn:microsoft.com/office/officeart/2008/layout/VerticalCurvedList"/>
    <dgm:cxn modelId="{BCD54A1C-7E46-40DA-8B07-9A532ADFA3D7}" type="presParOf" srcId="{04328347-1AA3-4015-BC61-CA00497A1B2F}" destId="{4E4631A2-4D22-4DD5-9E4E-47BF4685C7E1}" srcOrd="5" destOrd="0" presId="urn:microsoft.com/office/officeart/2008/layout/VerticalCurvedList"/>
    <dgm:cxn modelId="{CC25C2A4-3719-40CD-8641-6295E65551D5}" type="presParOf" srcId="{04328347-1AA3-4015-BC61-CA00497A1B2F}" destId="{A27BEA1D-D8A1-4207-BC87-7353D79CF085}" srcOrd="6" destOrd="0" presId="urn:microsoft.com/office/officeart/2008/layout/VerticalCurvedList"/>
    <dgm:cxn modelId="{DB3415B8-672B-427E-BAEC-442030F9B555}" type="presParOf" srcId="{A27BEA1D-D8A1-4207-BC87-7353D79CF085}" destId="{59CCE01F-8C82-4C03-A677-F075E88FABC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887B7A6-E845-4543-9604-FD3F3B38807B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C09996C-76F3-43B6-888C-24A515945EBB}">
      <dgm:prSet phldrT="[Text]" custT="1"/>
      <dgm:spPr/>
      <dgm:t>
        <a:bodyPr/>
        <a:lstStyle/>
        <a:p>
          <a:r>
            <a:rPr lang="en-US" sz="1800" b="1" dirty="0"/>
            <a:t>BFUG</a:t>
          </a:r>
          <a:r>
            <a:rPr lang="ka-GE" sz="1800" b="1" dirty="0"/>
            <a:t> </a:t>
          </a:r>
        </a:p>
        <a:p>
          <a:r>
            <a:rPr lang="ka-GE" sz="1800" b="1" dirty="0"/>
            <a:t>საქართველოს განათლებისა და </a:t>
          </a:r>
        </a:p>
        <a:p>
          <a:r>
            <a:rPr lang="ka-GE" sz="1800" b="1" dirty="0"/>
            <a:t>მეცნიერების სამინისტრო</a:t>
          </a:r>
          <a:r>
            <a:rPr lang="en-US" sz="1800" b="1" dirty="0"/>
            <a:t> </a:t>
          </a:r>
        </a:p>
      </dgm:t>
    </dgm:pt>
    <dgm:pt modelId="{FCA51D67-0183-428B-8299-F2CFF09AF8F1}" type="parTrans" cxnId="{FEB7FE84-186E-4226-8353-272B685B25B8}">
      <dgm:prSet/>
      <dgm:spPr/>
      <dgm:t>
        <a:bodyPr/>
        <a:lstStyle/>
        <a:p>
          <a:endParaRPr lang="en-US"/>
        </a:p>
      </dgm:t>
    </dgm:pt>
    <dgm:pt modelId="{5569B1D5-8BF2-427E-BF7A-F847A0517623}" type="sibTrans" cxnId="{FEB7FE84-186E-4226-8353-272B685B25B8}">
      <dgm:prSet/>
      <dgm:spPr/>
      <dgm:t>
        <a:bodyPr/>
        <a:lstStyle/>
        <a:p>
          <a:endParaRPr lang="en-US"/>
        </a:p>
      </dgm:t>
    </dgm:pt>
    <dgm:pt modelId="{2CCFBCA3-B850-410C-9EC1-7724C6495994}">
      <dgm:prSet phldrT="[Text]" custT="1"/>
      <dgm:spPr/>
      <dgm:t>
        <a:bodyPr/>
        <a:lstStyle/>
        <a:p>
          <a:r>
            <a:rPr lang="en-US" sz="1800" b="1" dirty="0"/>
            <a:t>TPG A on QF</a:t>
          </a:r>
          <a:r>
            <a:rPr lang="ka-GE" sz="1800" b="1" dirty="0"/>
            <a:t> </a:t>
          </a:r>
        </a:p>
        <a:p>
          <a:r>
            <a:rPr lang="ka-GE" sz="1800" dirty="0"/>
            <a:t>თანათავმჯდომარე</a:t>
          </a:r>
          <a:endParaRPr lang="en-US" sz="1800" dirty="0"/>
        </a:p>
      </dgm:t>
    </dgm:pt>
    <dgm:pt modelId="{5D9FE22C-1900-4B20-8B98-88C80A48F325}" type="parTrans" cxnId="{47138686-4AE5-4A26-A7BC-DB0C056A0B5E}">
      <dgm:prSet/>
      <dgm:spPr/>
      <dgm:t>
        <a:bodyPr/>
        <a:lstStyle/>
        <a:p>
          <a:endParaRPr lang="en-US"/>
        </a:p>
      </dgm:t>
    </dgm:pt>
    <dgm:pt modelId="{811E5A6C-811B-49E0-BAC6-2C543FB1AFC2}" type="sibTrans" cxnId="{47138686-4AE5-4A26-A7BC-DB0C056A0B5E}">
      <dgm:prSet/>
      <dgm:spPr/>
      <dgm:t>
        <a:bodyPr/>
        <a:lstStyle/>
        <a:p>
          <a:endParaRPr lang="en-US"/>
        </a:p>
      </dgm:t>
    </dgm:pt>
    <dgm:pt modelId="{B680B54E-45EE-487F-8D97-71220E0C4AA1}">
      <dgm:prSet phldrT="[Text]" custT="1"/>
      <dgm:spPr/>
      <dgm:t>
        <a:bodyPr/>
        <a:lstStyle/>
        <a:p>
          <a:r>
            <a:rPr lang="en-US" sz="1800" b="1" dirty="0"/>
            <a:t>TPG B on LRC</a:t>
          </a:r>
          <a:r>
            <a:rPr lang="ka-GE" sz="1800" b="1" dirty="0"/>
            <a:t> </a:t>
          </a:r>
          <a:r>
            <a:rPr lang="ka-GE" sz="1800" dirty="0"/>
            <a:t>წევრი</a:t>
          </a:r>
          <a:endParaRPr lang="en-US" sz="1800" dirty="0"/>
        </a:p>
      </dgm:t>
    </dgm:pt>
    <dgm:pt modelId="{E259C40C-BDF2-4B7D-99D2-2B1069F55A91}" type="parTrans" cxnId="{C3D03B01-84F7-40E8-8319-A80BB8F133DE}">
      <dgm:prSet/>
      <dgm:spPr/>
      <dgm:t>
        <a:bodyPr/>
        <a:lstStyle/>
        <a:p>
          <a:endParaRPr lang="en-US"/>
        </a:p>
      </dgm:t>
    </dgm:pt>
    <dgm:pt modelId="{1B7F14DD-89EE-458D-942A-9EEC562272B9}" type="sibTrans" cxnId="{C3D03B01-84F7-40E8-8319-A80BB8F133DE}">
      <dgm:prSet/>
      <dgm:spPr/>
      <dgm:t>
        <a:bodyPr/>
        <a:lstStyle/>
        <a:p>
          <a:endParaRPr lang="en-US"/>
        </a:p>
      </dgm:t>
    </dgm:pt>
    <dgm:pt modelId="{B8C8A745-5A34-48DB-97DE-63C935C38901}">
      <dgm:prSet phldrT="[Text]" custT="1"/>
      <dgm:spPr/>
      <dgm:t>
        <a:bodyPr/>
        <a:lstStyle/>
        <a:p>
          <a:r>
            <a:rPr lang="en-US" sz="1800" b="1" dirty="0"/>
            <a:t>TPG C on QA</a:t>
          </a:r>
          <a:r>
            <a:rPr lang="ka-GE" sz="1800" b="1" dirty="0"/>
            <a:t> </a:t>
          </a:r>
          <a:r>
            <a:rPr lang="en-US" sz="1800" b="1" dirty="0"/>
            <a:t>  </a:t>
          </a:r>
          <a:endParaRPr lang="ka-GE" sz="1800" b="1" dirty="0"/>
        </a:p>
        <a:p>
          <a:r>
            <a:rPr lang="ka-GE" sz="1800" dirty="0"/>
            <a:t>წევრი</a:t>
          </a:r>
          <a:endParaRPr lang="en-US" sz="1800" dirty="0"/>
        </a:p>
      </dgm:t>
    </dgm:pt>
    <dgm:pt modelId="{C2A04B70-543B-4C6F-BE21-BF1B7FDDBA98}" type="parTrans" cxnId="{C0CDB7C5-2622-4B3B-BDA2-8F29814D634B}">
      <dgm:prSet/>
      <dgm:spPr/>
      <dgm:t>
        <a:bodyPr/>
        <a:lstStyle/>
        <a:p>
          <a:endParaRPr lang="en-US"/>
        </a:p>
      </dgm:t>
    </dgm:pt>
    <dgm:pt modelId="{B02243A0-52C0-43E2-9D4E-7EA62CB81242}" type="sibTrans" cxnId="{C0CDB7C5-2622-4B3B-BDA2-8F29814D634B}">
      <dgm:prSet/>
      <dgm:spPr/>
      <dgm:t>
        <a:bodyPr/>
        <a:lstStyle/>
        <a:p>
          <a:endParaRPr lang="en-US"/>
        </a:p>
      </dgm:t>
    </dgm:pt>
    <dgm:pt modelId="{A160C173-25BB-45E7-8CC0-63841E3F7ABC}">
      <dgm:prSet custT="1"/>
      <dgm:spPr/>
      <dgm:t>
        <a:bodyPr/>
        <a:lstStyle/>
        <a:p>
          <a:r>
            <a:rPr lang="en-US" sz="1800" b="1" dirty="0"/>
            <a:t>Social Dimension </a:t>
          </a:r>
        </a:p>
        <a:p>
          <a:r>
            <a:rPr lang="ka-GE" sz="1800" dirty="0"/>
            <a:t>წევრი</a:t>
          </a:r>
          <a:endParaRPr lang="en-US" sz="1800" dirty="0"/>
        </a:p>
      </dgm:t>
    </dgm:pt>
    <dgm:pt modelId="{195ADC49-CB70-443A-A516-E152948B3B17}" type="parTrans" cxnId="{25927130-198B-44BC-8B68-F291428AB873}">
      <dgm:prSet/>
      <dgm:spPr/>
      <dgm:t>
        <a:bodyPr/>
        <a:lstStyle/>
        <a:p>
          <a:endParaRPr lang="en-US"/>
        </a:p>
      </dgm:t>
    </dgm:pt>
    <dgm:pt modelId="{EF6A12B4-E64C-47E5-8952-29EC5079A8C2}" type="sibTrans" cxnId="{25927130-198B-44BC-8B68-F291428AB873}">
      <dgm:prSet/>
      <dgm:spPr/>
      <dgm:t>
        <a:bodyPr/>
        <a:lstStyle/>
        <a:p>
          <a:endParaRPr lang="en-US"/>
        </a:p>
      </dgm:t>
    </dgm:pt>
    <dgm:pt modelId="{93CB7CCB-B004-4CA7-BECC-77156D113318}">
      <dgm:prSet custT="1"/>
      <dgm:spPr/>
      <dgm:t>
        <a:bodyPr/>
        <a:lstStyle/>
        <a:p>
          <a:r>
            <a:rPr lang="en-US" sz="1800" b="1" dirty="0"/>
            <a:t>Teaching and Learning </a:t>
          </a:r>
        </a:p>
        <a:p>
          <a:r>
            <a:rPr lang="ka-GE" sz="1800" dirty="0"/>
            <a:t>წევრი</a:t>
          </a:r>
          <a:endParaRPr lang="en-US" sz="1800" dirty="0"/>
        </a:p>
      </dgm:t>
    </dgm:pt>
    <dgm:pt modelId="{FFA99164-5462-4542-A2E1-88C1CBFDD970}" type="parTrans" cxnId="{1C11CE57-E139-4884-9BDA-735FB6ABC996}">
      <dgm:prSet/>
      <dgm:spPr/>
      <dgm:t>
        <a:bodyPr/>
        <a:lstStyle/>
        <a:p>
          <a:endParaRPr lang="en-US"/>
        </a:p>
      </dgm:t>
    </dgm:pt>
    <dgm:pt modelId="{9D60C93B-B608-4F5A-AC19-1CE4723691E6}" type="sibTrans" cxnId="{1C11CE57-E139-4884-9BDA-735FB6ABC996}">
      <dgm:prSet/>
      <dgm:spPr/>
      <dgm:t>
        <a:bodyPr/>
        <a:lstStyle/>
        <a:p>
          <a:endParaRPr lang="en-US"/>
        </a:p>
      </dgm:t>
    </dgm:pt>
    <dgm:pt modelId="{249C55E8-405E-44A8-A0A6-5500D66B195F}" type="pres">
      <dgm:prSet presAssocID="{A887B7A6-E845-4543-9604-FD3F3B38807B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267A02F-CA2D-4EC6-86C4-78124C7DB4CE}" type="pres">
      <dgm:prSet presAssocID="{DC09996C-76F3-43B6-888C-24A515945EBB}" presName="hierRoot1" presStyleCnt="0">
        <dgm:presLayoutVars>
          <dgm:hierBranch val="init"/>
        </dgm:presLayoutVars>
      </dgm:prSet>
      <dgm:spPr/>
    </dgm:pt>
    <dgm:pt modelId="{1BCAD6D3-D04D-4B9E-BEDC-D8286D3262AD}" type="pres">
      <dgm:prSet presAssocID="{DC09996C-76F3-43B6-888C-24A515945EBB}" presName="rootComposite1" presStyleCnt="0"/>
      <dgm:spPr/>
    </dgm:pt>
    <dgm:pt modelId="{6E0EE260-D348-44C3-9D76-9F2E38E917A9}" type="pres">
      <dgm:prSet presAssocID="{DC09996C-76F3-43B6-888C-24A515945EBB}" presName="rootText1" presStyleLbl="alignAcc1" presStyleIdx="0" presStyleCnt="0" custScaleX="425828" custScaleY="268638" custLinFactNeighborX="-14023" custLinFactNeighborY="-18285">
        <dgm:presLayoutVars>
          <dgm:chPref val="3"/>
        </dgm:presLayoutVars>
      </dgm:prSet>
      <dgm:spPr/>
    </dgm:pt>
    <dgm:pt modelId="{5A94FCA8-FA92-4215-AF22-A22E66656539}" type="pres">
      <dgm:prSet presAssocID="{DC09996C-76F3-43B6-888C-24A515945EBB}" presName="topArc1" presStyleLbl="parChTrans1D1" presStyleIdx="0" presStyleCnt="12"/>
      <dgm:spPr/>
    </dgm:pt>
    <dgm:pt modelId="{78DD2490-B520-4AF2-BB49-1BCE08D3CDC5}" type="pres">
      <dgm:prSet presAssocID="{DC09996C-76F3-43B6-888C-24A515945EBB}" presName="bottomArc1" presStyleLbl="parChTrans1D1" presStyleIdx="1" presStyleCnt="12"/>
      <dgm:spPr/>
    </dgm:pt>
    <dgm:pt modelId="{E0743935-24F0-4657-8557-59B5F0ACF6D3}" type="pres">
      <dgm:prSet presAssocID="{DC09996C-76F3-43B6-888C-24A515945EBB}" presName="topConnNode1" presStyleLbl="node1" presStyleIdx="0" presStyleCnt="0"/>
      <dgm:spPr/>
    </dgm:pt>
    <dgm:pt modelId="{F706B1C0-5EB9-40CF-A4AD-B0E18FC5BB22}" type="pres">
      <dgm:prSet presAssocID="{DC09996C-76F3-43B6-888C-24A515945EBB}" presName="hierChild2" presStyleCnt="0"/>
      <dgm:spPr/>
    </dgm:pt>
    <dgm:pt modelId="{A5DB518A-489F-4560-B7AA-AA0CBE6269D1}" type="pres">
      <dgm:prSet presAssocID="{5D9FE22C-1900-4B20-8B98-88C80A48F325}" presName="Name28" presStyleLbl="parChTrans1D2" presStyleIdx="0" presStyleCnt="5"/>
      <dgm:spPr/>
    </dgm:pt>
    <dgm:pt modelId="{28B4F364-C82B-4F4D-A29E-F50599AD7830}" type="pres">
      <dgm:prSet presAssocID="{2CCFBCA3-B850-410C-9EC1-7724C6495994}" presName="hierRoot2" presStyleCnt="0">
        <dgm:presLayoutVars>
          <dgm:hierBranch val="init"/>
        </dgm:presLayoutVars>
      </dgm:prSet>
      <dgm:spPr/>
    </dgm:pt>
    <dgm:pt modelId="{412B0AAF-3E23-4ADD-B183-F3A0F343ABE2}" type="pres">
      <dgm:prSet presAssocID="{2CCFBCA3-B850-410C-9EC1-7724C6495994}" presName="rootComposite2" presStyleCnt="0"/>
      <dgm:spPr/>
    </dgm:pt>
    <dgm:pt modelId="{45E333AF-71BC-4D87-BAE9-D3D3717C86A5}" type="pres">
      <dgm:prSet presAssocID="{2CCFBCA3-B850-410C-9EC1-7724C6495994}" presName="rootText2" presStyleLbl="alignAcc1" presStyleIdx="0" presStyleCnt="0" custScaleX="213730" custScaleY="269314">
        <dgm:presLayoutVars>
          <dgm:chPref val="3"/>
        </dgm:presLayoutVars>
      </dgm:prSet>
      <dgm:spPr/>
    </dgm:pt>
    <dgm:pt modelId="{BB1006AD-7AE8-4C8C-9C14-FA79C7ABA572}" type="pres">
      <dgm:prSet presAssocID="{2CCFBCA3-B850-410C-9EC1-7724C6495994}" presName="topArc2" presStyleLbl="parChTrans1D1" presStyleIdx="2" presStyleCnt="12"/>
      <dgm:spPr/>
    </dgm:pt>
    <dgm:pt modelId="{11DE233C-3CDE-4A7C-9CEC-A14742674F7A}" type="pres">
      <dgm:prSet presAssocID="{2CCFBCA3-B850-410C-9EC1-7724C6495994}" presName="bottomArc2" presStyleLbl="parChTrans1D1" presStyleIdx="3" presStyleCnt="12"/>
      <dgm:spPr/>
    </dgm:pt>
    <dgm:pt modelId="{BAF562DC-C82D-4491-910C-906E2B40BBC3}" type="pres">
      <dgm:prSet presAssocID="{2CCFBCA3-B850-410C-9EC1-7724C6495994}" presName="topConnNode2" presStyleLbl="node2" presStyleIdx="0" presStyleCnt="0"/>
      <dgm:spPr/>
    </dgm:pt>
    <dgm:pt modelId="{23150DDB-B8B3-40C2-A18C-B535DBD21218}" type="pres">
      <dgm:prSet presAssocID="{2CCFBCA3-B850-410C-9EC1-7724C6495994}" presName="hierChild4" presStyleCnt="0"/>
      <dgm:spPr/>
    </dgm:pt>
    <dgm:pt modelId="{B572EA0B-0AB4-4B0B-976A-2C18BBE10B77}" type="pres">
      <dgm:prSet presAssocID="{2CCFBCA3-B850-410C-9EC1-7724C6495994}" presName="hierChild5" presStyleCnt="0"/>
      <dgm:spPr/>
    </dgm:pt>
    <dgm:pt modelId="{EA7A6132-DDAA-4BBC-A4DC-6225517FBB51}" type="pres">
      <dgm:prSet presAssocID="{E259C40C-BDF2-4B7D-99D2-2B1069F55A91}" presName="Name28" presStyleLbl="parChTrans1D2" presStyleIdx="1" presStyleCnt="5"/>
      <dgm:spPr/>
    </dgm:pt>
    <dgm:pt modelId="{411AEF4C-7552-454F-93E2-99570DBBADCD}" type="pres">
      <dgm:prSet presAssocID="{B680B54E-45EE-487F-8D97-71220E0C4AA1}" presName="hierRoot2" presStyleCnt="0">
        <dgm:presLayoutVars>
          <dgm:hierBranch val="init"/>
        </dgm:presLayoutVars>
      </dgm:prSet>
      <dgm:spPr/>
    </dgm:pt>
    <dgm:pt modelId="{533CC2A4-BFCF-42D4-AD2B-4311D7583BA5}" type="pres">
      <dgm:prSet presAssocID="{B680B54E-45EE-487F-8D97-71220E0C4AA1}" presName="rootComposite2" presStyleCnt="0"/>
      <dgm:spPr/>
    </dgm:pt>
    <dgm:pt modelId="{5991D35D-2C34-4520-88D9-A25F18229DC8}" type="pres">
      <dgm:prSet presAssocID="{B680B54E-45EE-487F-8D97-71220E0C4AA1}" presName="rootText2" presStyleLbl="alignAcc1" presStyleIdx="0" presStyleCnt="0" custScaleX="212728" custScaleY="238967">
        <dgm:presLayoutVars>
          <dgm:chPref val="3"/>
        </dgm:presLayoutVars>
      </dgm:prSet>
      <dgm:spPr/>
    </dgm:pt>
    <dgm:pt modelId="{960765C2-15AC-4A4C-8E90-B2051C9E5B9F}" type="pres">
      <dgm:prSet presAssocID="{B680B54E-45EE-487F-8D97-71220E0C4AA1}" presName="topArc2" presStyleLbl="parChTrans1D1" presStyleIdx="4" presStyleCnt="12"/>
      <dgm:spPr/>
    </dgm:pt>
    <dgm:pt modelId="{E313C7E8-4C74-4B8D-88E5-75C558206C52}" type="pres">
      <dgm:prSet presAssocID="{B680B54E-45EE-487F-8D97-71220E0C4AA1}" presName="bottomArc2" presStyleLbl="parChTrans1D1" presStyleIdx="5" presStyleCnt="12"/>
      <dgm:spPr/>
    </dgm:pt>
    <dgm:pt modelId="{6342D094-08BC-49FD-819A-5AC2C09B799E}" type="pres">
      <dgm:prSet presAssocID="{B680B54E-45EE-487F-8D97-71220E0C4AA1}" presName="topConnNode2" presStyleLbl="node2" presStyleIdx="0" presStyleCnt="0"/>
      <dgm:spPr/>
    </dgm:pt>
    <dgm:pt modelId="{97E5DCFE-56C4-493C-909E-695EF1E02D21}" type="pres">
      <dgm:prSet presAssocID="{B680B54E-45EE-487F-8D97-71220E0C4AA1}" presName="hierChild4" presStyleCnt="0"/>
      <dgm:spPr/>
    </dgm:pt>
    <dgm:pt modelId="{A2B30A7A-9C12-4E97-8858-D5585CE9D2BE}" type="pres">
      <dgm:prSet presAssocID="{B680B54E-45EE-487F-8D97-71220E0C4AA1}" presName="hierChild5" presStyleCnt="0"/>
      <dgm:spPr/>
    </dgm:pt>
    <dgm:pt modelId="{2F5CD2F7-2F7D-488D-AA4A-315AADDC7DC3}" type="pres">
      <dgm:prSet presAssocID="{C2A04B70-543B-4C6F-BE21-BF1B7FDDBA98}" presName="Name28" presStyleLbl="parChTrans1D2" presStyleIdx="2" presStyleCnt="5"/>
      <dgm:spPr/>
    </dgm:pt>
    <dgm:pt modelId="{082E7F70-4738-44D7-9541-4B58401D344E}" type="pres">
      <dgm:prSet presAssocID="{B8C8A745-5A34-48DB-97DE-63C935C38901}" presName="hierRoot2" presStyleCnt="0">
        <dgm:presLayoutVars>
          <dgm:hierBranch val="init"/>
        </dgm:presLayoutVars>
      </dgm:prSet>
      <dgm:spPr/>
    </dgm:pt>
    <dgm:pt modelId="{4C6B4762-BBBB-49B2-AEB3-7DDBD0551B53}" type="pres">
      <dgm:prSet presAssocID="{B8C8A745-5A34-48DB-97DE-63C935C38901}" presName="rootComposite2" presStyleCnt="0"/>
      <dgm:spPr/>
    </dgm:pt>
    <dgm:pt modelId="{1BE9A11B-1F33-4271-8BB5-F552A9E6A95A}" type="pres">
      <dgm:prSet presAssocID="{B8C8A745-5A34-48DB-97DE-63C935C38901}" presName="rootText2" presStyleLbl="alignAcc1" presStyleIdx="0" presStyleCnt="0" custScaleX="216852" custScaleY="265157" custLinFactNeighborX="1615" custLinFactNeighborY="-11981">
        <dgm:presLayoutVars>
          <dgm:chPref val="3"/>
        </dgm:presLayoutVars>
      </dgm:prSet>
      <dgm:spPr/>
    </dgm:pt>
    <dgm:pt modelId="{D6D7B6D8-21AD-4021-ABEF-ABE12FA8C0A8}" type="pres">
      <dgm:prSet presAssocID="{B8C8A745-5A34-48DB-97DE-63C935C38901}" presName="topArc2" presStyleLbl="parChTrans1D1" presStyleIdx="6" presStyleCnt="12"/>
      <dgm:spPr/>
    </dgm:pt>
    <dgm:pt modelId="{738269BC-FC13-428B-A03E-CB30DA64E40B}" type="pres">
      <dgm:prSet presAssocID="{B8C8A745-5A34-48DB-97DE-63C935C38901}" presName="bottomArc2" presStyleLbl="parChTrans1D1" presStyleIdx="7" presStyleCnt="12"/>
      <dgm:spPr/>
    </dgm:pt>
    <dgm:pt modelId="{F40C52AA-B6A5-4879-91E2-FABC99DE9994}" type="pres">
      <dgm:prSet presAssocID="{B8C8A745-5A34-48DB-97DE-63C935C38901}" presName="topConnNode2" presStyleLbl="node2" presStyleIdx="0" presStyleCnt="0"/>
      <dgm:spPr/>
    </dgm:pt>
    <dgm:pt modelId="{5292801D-F807-4FAD-89B9-C1CA5B7C4FCC}" type="pres">
      <dgm:prSet presAssocID="{B8C8A745-5A34-48DB-97DE-63C935C38901}" presName="hierChild4" presStyleCnt="0"/>
      <dgm:spPr/>
    </dgm:pt>
    <dgm:pt modelId="{3299C02E-863C-4DB9-B60F-4FAC56B3DF72}" type="pres">
      <dgm:prSet presAssocID="{B8C8A745-5A34-48DB-97DE-63C935C38901}" presName="hierChild5" presStyleCnt="0"/>
      <dgm:spPr/>
    </dgm:pt>
    <dgm:pt modelId="{1B394814-C069-4AA7-9E8E-16720714B333}" type="pres">
      <dgm:prSet presAssocID="{195ADC49-CB70-443A-A516-E152948B3B17}" presName="Name28" presStyleLbl="parChTrans1D2" presStyleIdx="3" presStyleCnt="5"/>
      <dgm:spPr/>
    </dgm:pt>
    <dgm:pt modelId="{72F12822-EFC3-40C5-B342-FD4E39FF9E04}" type="pres">
      <dgm:prSet presAssocID="{A160C173-25BB-45E7-8CC0-63841E3F7ABC}" presName="hierRoot2" presStyleCnt="0">
        <dgm:presLayoutVars>
          <dgm:hierBranch val="init"/>
        </dgm:presLayoutVars>
      </dgm:prSet>
      <dgm:spPr/>
    </dgm:pt>
    <dgm:pt modelId="{E17BC2BA-BCBF-4F2E-87C2-6FF2274B3997}" type="pres">
      <dgm:prSet presAssocID="{A160C173-25BB-45E7-8CC0-63841E3F7ABC}" presName="rootComposite2" presStyleCnt="0"/>
      <dgm:spPr/>
    </dgm:pt>
    <dgm:pt modelId="{A2EFE55E-0F87-460A-8DEB-323D801D4967}" type="pres">
      <dgm:prSet presAssocID="{A160C173-25BB-45E7-8CC0-63841E3F7ABC}" presName="rootText2" presStyleLbl="alignAcc1" presStyleIdx="0" presStyleCnt="0" custScaleX="204668" custScaleY="283233">
        <dgm:presLayoutVars>
          <dgm:chPref val="3"/>
        </dgm:presLayoutVars>
      </dgm:prSet>
      <dgm:spPr/>
    </dgm:pt>
    <dgm:pt modelId="{82ED8779-8C7A-442D-BC83-CCD73893E4C1}" type="pres">
      <dgm:prSet presAssocID="{A160C173-25BB-45E7-8CC0-63841E3F7ABC}" presName="topArc2" presStyleLbl="parChTrans1D1" presStyleIdx="8" presStyleCnt="12"/>
      <dgm:spPr/>
    </dgm:pt>
    <dgm:pt modelId="{7B7A1EBD-D17A-4A08-A22F-15EF71C937E5}" type="pres">
      <dgm:prSet presAssocID="{A160C173-25BB-45E7-8CC0-63841E3F7ABC}" presName="bottomArc2" presStyleLbl="parChTrans1D1" presStyleIdx="9" presStyleCnt="12"/>
      <dgm:spPr/>
    </dgm:pt>
    <dgm:pt modelId="{AFC39F15-948D-4E71-9358-A3346A966E49}" type="pres">
      <dgm:prSet presAssocID="{A160C173-25BB-45E7-8CC0-63841E3F7ABC}" presName="topConnNode2" presStyleLbl="node2" presStyleIdx="0" presStyleCnt="0"/>
      <dgm:spPr/>
    </dgm:pt>
    <dgm:pt modelId="{DB2DCFEE-9817-4F23-B2C3-633AB534A0EA}" type="pres">
      <dgm:prSet presAssocID="{A160C173-25BB-45E7-8CC0-63841E3F7ABC}" presName="hierChild4" presStyleCnt="0"/>
      <dgm:spPr/>
    </dgm:pt>
    <dgm:pt modelId="{DD6F8170-06D9-4714-8F4F-2EB5ACB24D59}" type="pres">
      <dgm:prSet presAssocID="{A160C173-25BB-45E7-8CC0-63841E3F7ABC}" presName="hierChild5" presStyleCnt="0"/>
      <dgm:spPr/>
    </dgm:pt>
    <dgm:pt modelId="{80B50D5A-ED40-40F4-805F-52A749E1AE27}" type="pres">
      <dgm:prSet presAssocID="{FFA99164-5462-4542-A2E1-88C1CBFDD970}" presName="Name28" presStyleLbl="parChTrans1D2" presStyleIdx="4" presStyleCnt="5"/>
      <dgm:spPr/>
    </dgm:pt>
    <dgm:pt modelId="{A449758C-B042-4EB9-A25F-0663456C87BE}" type="pres">
      <dgm:prSet presAssocID="{93CB7CCB-B004-4CA7-BECC-77156D113318}" presName="hierRoot2" presStyleCnt="0">
        <dgm:presLayoutVars>
          <dgm:hierBranch val="init"/>
        </dgm:presLayoutVars>
      </dgm:prSet>
      <dgm:spPr/>
    </dgm:pt>
    <dgm:pt modelId="{E8673127-4999-47CE-A812-6D5A6863E4E6}" type="pres">
      <dgm:prSet presAssocID="{93CB7CCB-B004-4CA7-BECC-77156D113318}" presName="rootComposite2" presStyleCnt="0"/>
      <dgm:spPr/>
    </dgm:pt>
    <dgm:pt modelId="{DF6420C9-E3BD-4A25-BAF7-5DEEEB45843D}" type="pres">
      <dgm:prSet presAssocID="{93CB7CCB-B004-4CA7-BECC-77156D113318}" presName="rootText2" presStyleLbl="alignAcc1" presStyleIdx="0" presStyleCnt="0" custScaleX="165787" custScaleY="277406">
        <dgm:presLayoutVars>
          <dgm:chPref val="3"/>
        </dgm:presLayoutVars>
      </dgm:prSet>
      <dgm:spPr/>
    </dgm:pt>
    <dgm:pt modelId="{ACC34196-4EF2-463C-9566-66E1BD47CB78}" type="pres">
      <dgm:prSet presAssocID="{93CB7CCB-B004-4CA7-BECC-77156D113318}" presName="topArc2" presStyleLbl="parChTrans1D1" presStyleIdx="10" presStyleCnt="12"/>
      <dgm:spPr/>
    </dgm:pt>
    <dgm:pt modelId="{1697663D-7BAB-4D53-8AFA-1AD60545610D}" type="pres">
      <dgm:prSet presAssocID="{93CB7CCB-B004-4CA7-BECC-77156D113318}" presName="bottomArc2" presStyleLbl="parChTrans1D1" presStyleIdx="11" presStyleCnt="12"/>
      <dgm:spPr/>
    </dgm:pt>
    <dgm:pt modelId="{C2730D18-DCBC-4FAF-9F0F-5866C66FDF5F}" type="pres">
      <dgm:prSet presAssocID="{93CB7CCB-B004-4CA7-BECC-77156D113318}" presName="topConnNode2" presStyleLbl="node2" presStyleIdx="0" presStyleCnt="0"/>
      <dgm:spPr/>
    </dgm:pt>
    <dgm:pt modelId="{830FC0EB-7B70-4C39-84EF-281536B77FA3}" type="pres">
      <dgm:prSet presAssocID="{93CB7CCB-B004-4CA7-BECC-77156D113318}" presName="hierChild4" presStyleCnt="0"/>
      <dgm:spPr/>
    </dgm:pt>
    <dgm:pt modelId="{5685DAA3-3B1A-4DAC-8DA2-2F8977E4722D}" type="pres">
      <dgm:prSet presAssocID="{93CB7CCB-B004-4CA7-BECC-77156D113318}" presName="hierChild5" presStyleCnt="0"/>
      <dgm:spPr/>
    </dgm:pt>
    <dgm:pt modelId="{A8D27196-20DC-4F9E-8F20-F6F06652A366}" type="pres">
      <dgm:prSet presAssocID="{DC09996C-76F3-43B6-888C-24A515945EBB}" presName="hierChild3" presStyleCnt="0"/>
      <dgm:spPr/>
    </dgm:pt>
  </dgm:ptLst>
  <dgm:cxnLst>
    <dgm:cxn modelId="{C3D03B01-84F7-40E8-8319-A80BB8F133DE}" srcId="{DC09996C-76F3-43B6-888C-24A515945EBB}" destId="{B680B54E-45EE-487F-8D97-71220E0C4AA1}" srcOrd="1" destOrd="0" parTransId="{E259C40C-BDF2-4B7D-99D2-2B1069F55A91}" sibTransId="{1B7F14DD-89EE-458D-942A-9EEC562272B9}"/>
    <dgm:cxn modelId="{06755E08-F3B4-4646-A5B0-63154416BB9D}" type="presOf" srcId="{B8C8A745-5A34-48DB-97DE-63C935C38901}" destId="{1BE9A11B-1F33-4271-8BB5-F552A9E6A95A}" srcOrd="0" destOrd="0" presId="urn:microsoft.com/office/officeart/2008/layout/HalfCircleOrganizationChart"/>
    <dgm:cxn modelId="{0A16820B-526B-4232-A726-FFCD4EB72602}" type="presOf" srcId="{A160C173-25BB-45E7-8CC0-63841E3F7ABC}" destId="{A2EFE55E-0F87-460A-8DEB-323D801D4967}" srcOrd="0" destOrd="0" presId="urn:microsoft.com/office/officeart/2008/layout/HalfCircleOrganizationChart"/>
    <dgm:cxn modelId="{9462C40D-DA66-4971-BBF9-EA4A251066AB}" type="presOf" srcId="{DC09996C-76F3-43B6-888C-24A515945EBB}" destId="{E0743935-24F0-4657-8557-59B5F0ACF6D3}" srcOrd="1" destOrd="0" presId="urn:microsoft.com/office/officeart/2008/layout/HalfCircleOrganizationChart"/>
    <dgm:cxn modelId="{C62C170F-153F-4F99-A1DB-2206AA7305BA}" type="presOf" srcId="{DC09996C-76F3-43B6-888C-24A515945EBB}" destId="{6E0EE260-D348-44C3-9D76-9F2E38E917A9}" srcOrd="0" destOrd="0" presId="urn:microsoft.com/office/officeart/2008/layout/HalfCircleOrganizationChart"/>
    <dgm:cxn modelId="{56DA8F1C-245C-40A8-BA16-452BDF67CCF3}" type="presOf" srcId="{2CCFBCA3-B850-410C-9EC1-7724C6495994}" destId="{45E333AF-71BC-4D87-BAE9-D3D3717C86A5}" srcOrd="0" destOrd="0" presId="urn:microsoft.com/office/officeart/2008/layout/HalfCircleOrganizationChart"/>
    <dgm:cxn modelId="{25927130-198B-44BC-8B68-F291428AB873}" srcId="{DC09996C-76F3-43B6-888C-24A515945EBB}" destId="{A160C173-25BB-45E7-8CC0-63841E3F7ABC}" srcOrd="3" destOrd="0" parTransId="{195ADC49-CB70-443A-A516-E152948B3B17}" sibTransId="{EF6A12B4-E64C-47E5-8952-29EC5079A8C2}"/>
    <dgm:cxn modelId="{2803863D-D40D-4436-A60D-030C7F5D6587}" type="presOf" srcId="{FFA99164-5462-4542-A2E1-88C1CBFDD970}" destId="{80B50D5A-ED40-40F4-805F-52A749E1AE27}" srcOrd="0" destOrd="0" presId="urn:microsoft.com/office/officeart/2008/layout/HalfCircleOrganizationChart"/>
    <dgm:cxn modelId="{B55E7F5E-3D4F-4F90-A947-C9AD1CE5A82F}" type="presOf" srcId="{5D9FE22C-1900-4B20-8B98-88C80A48F325}" destId="{A5DB518A-489F-4560-B7AA-AA0CBE6269D1}" srcOrd="0" destOrd="0" presId="urn:microsoft.com/office/officeart/2008/layout/HalfCircleOrganizationChart"/>
    <dgm:cxn modelId="{D53BFF6A-3A72-42E9-B8A5-AD030447C180}" type="presOf" srcId="{93CB7CCB-B004-4CA7-BECC-77156D113318}" destId="{DF6420C9-E3BD-4A25-BAF7-5DEEEB45843D}" srcOrd="0" destOrd="0" presId="urn:microsoft.com/office/officeart/2008/layout/HalfCircleOrganizationChart"/>
    <dgm:cxn modelId="{15D6C96B-A86B-424B-923A-CDA09F9D5607}" type="presOf" srcId="{A160C173-25BB-45E7-8CC0-63841E3F7ABC}" destId="{AFC39F15-948D-4E71-9358-A3346A966E49}" srcOrd="1" destOrd="0" presId="urn:microsoft.com/office/officeart/2008/layout/HalfCircleOrganizationChart"/>
    <dgm:cxn modelId="{7A97736C-13B9-4707-BD06-8C1CA1B905CA}" type="presOf" srcId="{B680B54E-45EE-487F-8D97-71220E0C4AA1}" destId="{6342D094-08BC-49FD-819A-5AC2C09B799E}" srcOrd="1" destOrd="0" presId="urn:microsoft.com/office/officeart/2008/layout/HalfCircleOrganizationChart"/>
    <dgm:cxn modelId="{17588874-6B89-477E-A909-F00506C0A74C}" type="presOf" srcId="{B8C8A745-5A34-48DB-97DE-63C935C38901}" destId="{F40C52AA-B6A5-4879-91E2-FABC99DE9994}" srcOrd="1" destOrd="0" presId="urn:microsoft.com/office/officeart/2008/layout/HalfCircleOrganizationChart"/>
    <dgm:cxn modelId="{B750B255-125C-4297-B5F4-B24DF9B97266}" type="presOf" srcId="{93CB7CCB-B004-4CA7-BECC-77156D113318}" destId="{C2730D18-DCBC-4FAF-9F0F-5866C66FDF5F}" srcOrd="1" destOrd="0" presId="urn:microsoft.com/office/officeart/2008/layout/HalfCircleOrganizationChart"/>
    <dgm:cxn modelId="{1C11CE57-E139-4884-9BDA-735FB6ABC996}" srcId="{DC09996C-76F3-43B6-888C-24A515945EBB}" destId="{93CB7CCB-B004-4CA7-BECC-77156D113318}" srcOrd="4" destOrd="0" parTransId="{FFA99164-5462-4542-A2E1-88C1CBFDD970}" sibTransId="{9D60C93B-B608-4F5A-AC19-1CE4723691E6}"/>
    <dgm:cxn modelId="{FEB7FE84-186E-4226-8353-272B685B25B8}" srcId="{A887B7A6-E845-4543-9604-FD3F3B38807B}" destId="{DC09996C-76F3-43B6-888C-24A515945EBB}" srcOrd="0" destOrd="0" parTransId="{FCA51D67-0183-428B-8299-F2CFF09AF8F1}" sibTransId="{5569B1D5-8BF2-427E-BF7A-F847A0517623}"/>
    <dgm:cxn modelId="{47138686-4AE5-4A26-A7BC-DB0C056A0B5E}" srcId="{DC09996C-76F3-43B6-888C-24A515945EBB}" destId="{2CCFBCA3-B850-410C-9EC1-7724C6495994}" srcOrd="0" destOrd="0" parTransId="{5D9FE22C-1900-4B20-8B98-88C80A48F325}" sibTransId="{811E5A6C-811B-49E0-BAC6-2C543FB1AFC2}"/>
    <dgm:cxn modelId="{9BEE1A8C-A3BA-492C-8463-9F5D0B987E91}" type="presOf" srcId="{C2A04B70-543B-4C6F-BE21-BF1B7FDDBA98}" destId="{2F5CD2F7-2F7D-488D-AA4A-315AADDC7DC3}" srcOrd="0" destOrd="0" presId="urn:microsoft.com/office/officeart/2008/layout/HalfCircleOrganizationChart"/>
    <dgm:cxn modelId="{C0CDB7C5-2622-4B3B-BDA2-8F29814D634B}" srcId="{DC09996C-76F3-43B6-888C-24A515945EBB}" destId="{B8C8A745-5A34-48DB-97DE-63C935C38901}" srcOrd="2" destOrd="0" parTransId="{C2A04B70-543B-4C6F-BE21-BF1B7FDDBA98}" sibTransId="{B02243A0-52C0-43E2-9D4E-7EA62CB81242}"/>
    <dgm:cxn modelId="{1167B7CA-9EF3-40F2-88E9-5271C0ADFCC6}" type="presOf" srcId="{E259C40C-BDF2-4B7D-99D2-2B1069F55A91}" destId="{EA7A6132-DDAA-4BBC-A4DC-6225517FBB51}" srcOrd="0" destOrd="0" presId="urn:microsoft.com/office/officeart/2008/layout/HalfCircleOrganizationChart"/>
    <dgm:cxn modelId="{02E727D1-4035-42B2-AD96-75A7FC571D63}" type="presOf" srcId="{2CCFBCA3-B850-410C-9EC1-7724C6495994}" destId="{BAF562DC-C82D-4491-910C-906E2B40BBC3}" srcOrd="1" destOrd="0" presId="urn:microsoft.com/office/officeart/2008/layout/HalfCircleOrganizationChart"/>
    <dgm:cxn modelId="{F238F4EA-BBBC-4A00-B382-389BCD67823E}" type="presOf" srcId="{A887B7A6-E845-4543-9604-FD3F3B38807B}" destId="{249C55E8-405E-44A8-A0A6-5500D66B195F}" srcOrd="0" destOrd="0" presId="urn:microsoft.com/office/officeart/2008/layout/HalfCircleOrganizationChart"/>
    <dgm:cxn modelId="{94487CEF-747B-40DC-A3DF-B6E494869532}" type="presOf" srcId="{195ADC49-CB70-443A-A516-E152948B3B17}" destId="{1B394814-C069-4AA7-9E8E-16720714B333}" srcOrd="0" destOrd="0" presId="urn:microsoft.com/office/officeart/2008/layout/HalfCircleOrganizationChart"/>
    <dgm:cxn modelId="{DBB3D3F6-981F-4EF1-8DD9-1E8389540E48}" type="presOf" srcId="{B680B54E-45EE-487F-8D97-71220E0C4AA1}" destId="{5991D35D-2C34-4520-88D9-A25F18229DC8}" srcOrd="0" destOrd="0" presId="urn:microsoft.com/office/officeart/2008/layout/HalfCircleOrganizationChart"/>
    <dgm:cxn modelId="{ECCFEC36-FF9E-47AF-AB81-BCFEAF408BBD}" type="presParOf" srcId="{249C55E8-405E-44A8-A0A6-5500D66B195F}" destId="{3267A02F-CA2D-4EC6-86C4-78124C7DB4CE}" srcOrd="0" destOrd="0" presId="urn:microsoft.com/office/officeart/2008/layout/HalfCircleOrganizationChart"/>
    <dgm:cxn modelId="{91A0BEAC-DD77-4380-B361-A093189D592A}" type="presParOf" srcId="{3267A02F-CA2D-4EC6-86C4-78124C7DB4CE}" destId="{1BCAD6D3-D04D-4B9E-BEDC-D8286D3262AD}" srcOrd="0" destOrd="0" presId="urn:microsoft.com/office/officeart/2008/layout/HalfCircleOrganizationChart"/>
    <dgm:cxn modelId="{E1DB8B9D-A6FB-471D-9101-28737FF88FAF}" type="presParOf" srcId="{1BCAD6D3-D04D-4B9E-BEDC-D8286D3262AD}" destId="{6E0EE260-D348-44C3-9D76-9F2E38E917A9}" srcOrd="0" destOrd="0" presId="urn:microsoft.com/office/officeart/2008/layout/HalfCircleOrganizationChart"/>
    <dgm:cxn modelId="{1B58F8E3-77B4-4495-8007-3B41BE2F2108}" type="presParOf" srcId="{1BCAD6D3-D04D-4B9E-BEDC-D8286D3262AD}" destId="{5A94FCA8-FA92-4215-AF22-A22E66656539}" srcOrd="1" destOrd="0" presId="urn:microsoft.com/office/officeart/2008/layout/HalfCircleOrganizationChart"/>
    <dgm:cxn modelId="{67F37DBA-3F45-4E7D-8D90-1B0FA0C74E7B}" type="presParOf" srcId="{1BCAD6D3-D04D-4B9E-BEDC-D8286D3262AD}" destId="{78DD2490-B520-4AF2-BB49-1BCE08D3CDC5}" srcOrd="2" destOrd="0" presId="urn:microsoft.com/office/officeart/2008/layout/HalfCircleOrganizationChart"/>
    <dgm:cxn modelId="{CA82D971-1278-40D3-8B6D-5EFF4A52978A}" type="presParOf" srcId="{1BCAD6D3-D04D-4B9E-BEDC-D8286D3262AD}" destId="{E0743935-24F0-4657-8557-59B5F0ACF6D3}" srcOrd="3" destOrd="0" presId="urn:microsoft.com/office/officeart/2008/layout/HalfCircleOrganizationChart"/>
    <dgm:cxn modelId="{80AF1F61-4306-4285-9780-7D7B8E655EF5}" type="presParOf" srcId="{3267A02F-CA2D-4EC6-86C4-78124C7DB4CE}" destId="{F706B1C0-5EB9-40CF-A4AD-B0E18FC5BB22}" srcOrd="1" destOrd="0" presId="urn:microsoft.com/office/officeart/2008/layout/HalfCircleOrganizationChart"/>
    <dgm:cxn modelId="{3458C108-D2A2-493D-970A-E72F02E4DC0F}" type="presParOf" srcId="{F706B1C0-5EB9-40CF-A4AD-B0E18FC5BB22}" destId="{A5DB518A-489F-4560-B7AA-AA0CBE6269D1}" srcOrd="0" destOrd="0" presId="urn:microsoft.com/office/officeart/2008/layout/HalfCircleOrganizationChart"/>
    <dgm:cxn modelId="{9719CCE9-0A93-4199-8F17-27291C2BE429}" type="presParOf" srcId="{F706B1C0-5EB9-40CF-A4AD-B0E18FC5BB22}" destId="{28B4F364-C82B-4F4D-A29E-F50599AD7830}" srcOrd="1" destOrd="0" presId="urn:microsoft.com/office/officeart/2008/layout/HalfCircleOrganizationChart"/>
    <dgm:cxn modelId="{D824BFE1-695E-49CE-A558-F7485A1BC294}" type="presParOf" srcId="{28B4F364-C82B-4F4D-A29E-F50599AD7830}" destId="{412B0AAF-3E23-4ADD-B183-F3A0F343ABE2}" srcOrd="0" destOrd="0" presId="urn:microsoft.com/office/officeart/2008/layout/HalfCircleOrganizationChart"/>
    <dgm:cxn modelId="{77E015AC-299B-4A59-A1DB-F195BC55D475}" type="presParOf" srcId="{412B0AAF-3E23-4ADD-B183-F3A0F343ABE2}" destId="{45E333AF-71BC-4D87-BAE9-D3D3717C86A5}" srcOrd="0" destOrd="0" presId="urn:microsoft.com/office/officeart/2008/layout/HalfCircleOrganizationChart"/>
    <dgm:cxn modelId="{A9D4590A-8998-4EE3-BCF0-3E264905E5A1}" type="presParOf" srcId="{412B0AAF-3E23-4ADD-B183-F3A0F343ABE2}" destId="{BB1006AD-7AE8-4C8C-9C14-FA79C7ABA572}" srcOrd="1" destOrd="0" presId="urn:microsoft.com/office/officeart/2008/layout/HalfCircleOrganizationChart"/>
    <dgm:cxn modelId="{CC190307-BE7E-44B1-A035-7FB08E649ECE}" type="presParOf" srcId="{412B0AAF-3E23-4ADD-B183-F3A0F343ABE2}" destId="{11DE233C-3CDE-4A7C-9CEC-A14742674F7A}" srcOrd="2" destOrd="0" presId="urn:microsoft.com/office/officeart/2008/layout/HalfCircleOrganizationChart"/>
    <dgm:cxn modelId="{32BAC5C0-CE98-4A5C-9D78-264A336F7A0A}" type="presParOf" srcId="{412B0AAF-3E23-4ADD-B183-F3A0F343ABE2}" destId="{BAF562DC-C82D-4491-910C-906E2B40BBC3}" srcOrd="3" destOrd="0" presId="urn:microsoft.com/office/officeart/2008/layout/HalfCircleOrganizationChart"/>
    <dgm:cxn modelId="{8D46759C-7C7C-41A5-8748-AF707AA219ED}" type="presParOf" srcId="{28B4F364-C82B-4F4D-A29E-F50599AD7830}" destId="{23150DDB-B8B3-40C2-A18C-B535DBD21218}" srcOrd="1" destOrd="0" presId="urn:microsoft.com/office/officeart/2008/layout/HalfCircleOrganizationChart"/>
    <dgm:cxn modelId="{4DE528A8-1A37-43B3-932A-7F422A4EBA55}" type="presParOf" srcId="{28B4F364-C82B-4F4D-A29E-F50599AD7830}" destId="{B572EA0B-0AB4-4B0B-976A-2C18BBE10B77}" srcOrd="2" destOrd="0" presId="urn:microsoft.com/office/officeart/2008/layout/HalfCircleOrganizationChart"/>
    <dgm:cxn modelId="{3FAE0038-58EC-41A7-A0C0-D00E46991BA9}" type="presParOf" srcId="{F706B1C0-5EB9-40CF-A4AD-B0E18FC5BB22}" destId="{EA7A6132-DDAA-4BBC-A4DC-6225517FBB51}" srcOrd="2" destOrd="0" presId="urn:microsoft.com/office/officeart/2008/layout/HalfCircleOrganizationChart"/>
    <dgm:cxn modelId="{0DBF1446-E3E3-46BA-B4D6-E59FFF71D6C1}" type="presParOf" srcId="{F706B1C0-5EB9-40CF-A4AD-B0E18FC5BB22}" destId="{411AEF4C-7552-454F-93E2-99570DBBADCD}" srcOrd="3" destOrd="0" presId="urn:microsoft.com/office/officeart/2008/layout/HalfCircleOrganizationChart"/>
    <dgm:cxn modelId="{379BFFAB-116C-4356-825C-DFAD42530A7D}" type="presParOf" srcId="{411AEF4C-7552-454F-93E2-99570DBBADCD}" destId="{533CC2A4-BFCF-42D4-AD2B-4311D7583BA5}" srcOrd="0" destOrd="0" presId="urn:microsoft.com/office/officeart/2008/layout/HalfCircleOrganizationChart"/>
    <dgm:cxn modelId="{710727A4-1FD9-4419-8E46-01792B575758}" type="presParOf" srcId="{533CC2A4-BFCF-42D4-AD2B-4311D7583BA5}" destId="{5991D35D-2C34-4520-88D9-A25F18229DC8}" srcOrd="0" destOrd="0" presId="urn:microsoft.com/office/officeart/2008/layout/HalfCircleOrganizationChart"/>
    <dgm:cxn modelId="{121FD208-E2F9-4DE3-8182-350A6894D08E}" type="presParOf" srcId="{533CC2A4-BFCF-42D4-AD2B-4311D7583BA5}" destId="{960765C2-15AC-4A4C-8E90-B2051C9E5B9F}" srcOrd="1" destOrd="0" presId="urn:microsoft.com/office/officeart/2008/layout/HalfCircleOrganizationChart"/>
    <dgm:cxn modelId="{7ABDDDFA-1F60-450D-A370-7B7BD2237A8E}" type="presParOf" srcId="{533CC2A4-BFCF-42D4-AD2B-4311D7583BA5}" destId="{E313C7E8-4C74-4B8D-88E5-75C558206C52}" srcOrd="2" destOrd="0" presId="urn:microsoft.com/office/officeart/2008/layout/HalfCircleOrganizationChart"/>
    <dgm:cxn modelId="{43A5DFFA-8CB7-4A0A-97ED-E9EDBC5E7C79}" type="presParOf" srcId="{533CC2A4-BFCF-42D4-AD2B-4311D7583BA5}" destId="{6342D094-08BC-49FD-819A-5AC2C09B799E}" srcOrd="3" destOrd="0" presId="urn:microsoft.com/office/officeart/2008/layout/HalfCircleOrganizationChart"/>
    <dgm:cxn modelId="{E01FEBC7-C506-479C-98EC-5669A1179AEB}" type="presParOf" srcId="{411AEF4C-7552-454F-93E2-99570DBBADCD}" destId="{97E5DCFE-56C4-493C-909E-695EF1E02D21}" srcOrd="1" destOrd="0" presId="urn:microsoft.com/office/officeart/2008/layout/HalfCircleOrganizationChart"/>
    <dgm:cxn modelId="{5CF5C3A7-9106-48D7-864D-978801AF4E1B}" type="presParOf" srcId="{411AEF4C-7552-454F-93E2-99570DBBADCD}" destId="{A2B30A7A-9C12-4E97-8858-D5585CE9D2BE}" srcOrd="2" destOrd="0" presId="urn:microsoft.com/office/officeart/2008/layout/HalfCircleOrganizationChart"/>
    <dgm:cxn modelId="{AF20835B-E6EA-411C-8FA4-73EC751077E6}" type="presParOf" srcId="{F706B1C0-5EB9-40CF-A4AD-B0E18FC5BB22}" destId="{2F5CD2F7-2F7D-488D-AA4A-315AADDC7DC3}" srcOrd="4" destOrd="0" presId="urn:microsoft.com/office/officeart/2008/layout/HalfCircleOrganizationChart"/>
    <dgm:cxn modelId="{E7E86471-EE35-4D15-8EDE-9E46828C95E7}" type="presParOf" srcId="{F706B1C0-5EB9-40CF-A4AD-B0E18FC5BB22}" destId="{082E7F70-4738-44D7-9541-4B58401D344E}" srcOrd="5" destOrd="0" presId="urn:microsoft.com/office/officeart/2008/layout/HalfCircleOrganizationChart"/>
    <dgm:cxn modelId="{B36C6C01-3583-4092-91C7-C313C2A9AFC3}" type="presParOf" srcId="{082E7F70-4738-44D7-9541-4B58401D344E}" destId="{4C6B4762-BBBB-49B2-AEB3-7DDBD0551B53}" srcOrd="0" destOrd="0" presId="urn:microsoft.com/office/officeart/2008/layout/HalfCircleOrganizationChart"/>
    <dgm:cxn modelId="{BC5014F6-6738-47DB-8961-ECC363EAE3C5}" type="presParOf" srcId="{4C6B4762-BBBB-49B2-AEB3-7DDBD0551B53}" destId="{1BE9A11B-1F33-4271-8BB5-F552A9E6A95A}" srcOrd="0" destOrd="0" presId="urn:microsoft.com/office/officeart/2008/layout/HalfCircleOrganizationChart"/>
    <dgm:cxn modelId="{69A393AF-8AC3-4641-B8FA-ED3F0A2D1A5D}" type="presParOf" srcId="{4C6B4762-BBBB-49B2-AEB3-7DDBD0551B53}" destId="{D6D7B6D8-21AD-4021-ABEF-ABE12FA8C0A8}" srcOrd="1" destOrd="0" presId="urn:microsoft.com/office/officeart/2008/layout/HalfCircleOrganizationChart"/>
    <dgm:cxn modelId="{92E28759-1492-4205-816F-2F7D351866C9}" type="presParOf" srcId="{4C6B4762-BBBB-49B2-AEB3-7DDBD0551B53}" destId="{738269BC-FC13-428B-A03E-CB30DA64E40B}" srcOrd="2" destOrd="0" presId="urn:microsoft.com/office/officeart/2008/layout/HalfCircleOrganizationChart"/>
    <dgm:cxn modelId="{1040835D-97BC-47EE-889F-D7DA47E13191}" type="presParOf" srcId="{4C6B4762-BBBB-49B2-AEB3-7DDBD0551B53}" destId="{F40C52AA-B6A5-4879-91E2-FABC99DE9994}" srcOrd="3" destOrd="0" presId="urn:microsoft.com/office/officeart/2008/layout/HalfCircleOrganizationChart"/>
    <dgm:cxn modelId="{C9CD904F-E2A4-4F46-92DD-0F904933C2C5}" type="presParOf" srcId="{082E7F70-4738-44D7-9541-4B58401D344E}" destId="{5292801D-F807-4FAD-89B9-C1CA5B7C4FCC}" srcOrd="1" destOrd="0" presId="urn:microsoft.com/office/officeart/2008/layout/HalfCircleOrganizationChart"/>
    <dgm:cxn modelId="{DC716509-8B72-4368-94A6-41CFB2414031}" type="presParOf" srcId="{082E7F70-4738-44D7-9541-4B58401D344E}" destId="{3299C02E-863C-4DB9-B60F-4FAC56B3DF72}" srcOrd="2" destOrd="0" presId="urn:microsoft.com/office/officeart/2008/layout/HalfCircleOrganizationChart"/>
    <dgm:cxn modelId="{A40BC4A3-4501-42E5-A294-E1D749910506}" type="presParOf" srcId="{F706B1C0-5EB9-40CF-A4AD-B0E18FC5BB22}" destId="{1B394814-C069-4AA7-9E8E-16720714B333}" srcOrd="6" destOrd="0" presId="urn:microsoft.com/office/officeart/2008/layout/HalfCircleOrganizationChart"/>
    <dgm:cxn modelId="{0444188D-CE97-4DD6-87CA-660FDB07B92C}" type="presParOf" srcId="{F706B1C0-5EB9-40CF-A4AD-B0E18FC5BB22}" destId="{72F12822-EFC3-40C5-B342-FD4E39FF9E04}" srcOrd="7" destOrd="0" presId="urn:microsoft.com/office/officeart/2008/layout/HalfCircleOrganizationChart"/>
    <dgm:cxn modelId="{2E343CBE-E1B5-4B92-BFE6-D5171162DEE3}" type="presParOf" srcId="{72F12822-EFC3-40C5-B342-FD4E39FF9E04}" destId="{E17BC2BA-BCBF-4F2E-87C2-6FF2274B3997}" srcOrd="0" destOrd="0" presId="urn:microsoft.com/office/officeart/2008/layout/HalfCircleOrganizationChart"/>
    <dgm:cxn modelId="{CAF67480-7512-4F72-B240-A5847B59CB1E}" type="presParOf" srcId="{E17BC2BA-BCBF-4F2E-87C2-6FF2274B3997}" destId="{A2EFE55E-0F87-460A-8DEB-323D801D4967}" srcOrd="0" destOrd="0" presId="urn:microsoft.com/office/officeart/2008/layout/HalfCircleOrganizationChart"/>
    <dgm:cxn modelId="{FFE1287D-4C2C-4940-8D99-B08C3756A81A}" type="presParOf" srcId="{E17BC2BA-BCBF-4F2E-87C2-6FF2274B3997}" destId="{82ED8779-8C7A-442D-BC83-CCD73893E4C1}" srcOrd="1" destOrd="0" presId="urn:microsoft.com/office/officeart/2008/layout/HalfCircleOrganizationChart"/>
    <dgm:cxn modelId="{6C45FD7D-A25F-4D01-B166-571FDAB85A7A}" type="presParOf" srcId="{E17BC2BA-BCBF-4F2E-87C2-6FF2274B3997}" destId="{7B7A1EBD-D17A-4A08-A22F-15EF71C937E5}" srcOrd="2" destOrd="0" presId="urn:microsoft.com/office/officeart/2008/layout/HalfCircleOrganizationChart"/>
    <dgm:cxn modelId="{19471CAE-0535-4898-9C57-CEB1E71482B0}" type="presParOf" srcId="{E17BC2BA-BCBF-4F2E-87C2-6FF2274B3997}" destId="{AFC39F15-948D-4E71-9358-A3346A966E49}" srcOrd="3" destOrd="0" presId="urn:microsoft.com/office/officeart/2008/layout/HalfCircleOrganizationChart"/>
    <dgm:cxn modelId="{1A3887D1-533B-4BF9-9483-EE7D7B349D51}" type="presParOf" srcId="{72F12822-EFC3-40C5-B342-FD4E39FF9E04}" destId="{DB2DCFEE-9817-4F23-B2C3-633AB534A0EA}" srcOrd="1" destOrd="0" presId="urn:microsoft.com/office/officeart/2008/layout/HalfCircleOrganizationChart"/>
    <dgm:cxn modelId="{3DB949DC-5D64-4E52-8398-662A1B39D605}" type="presParOf" srcId="{72F12822-EFC3-40C5-B342-FD4E39FF9E04}" destId="{DD6F8170-06D9-4714-8F4F-2EB5ACB24D59}" srcOrd="2" destOrd="0" presId="urn:microsoft.com/office/officeart/2008/layout/HalfCircleOrganizationChart"/>
    <dgm:cxn modelId="{C22AB1C1-E07D-4287-B5BD-43AB702AF5F6}" type="presParOf" srcId="{F706B1C0-5EB9-40CF-A4AD-B0E18FC5BB22}" destId="{80B50D5A-ED40-40F4-805F-52A749E1AE27}" srcOrd="8" destOrd="0" presId="urn:microsoft.com/office/officeart/2008/layout/HalfCircleOrganizationChart"/>
    <dgm:cxn modelId="{7B491A9D-463E-4A41-A2CA-C62B5FDEF535}" type="presParOf" srcId="{F706B1C0-5EB9-40CF-A4AD-B0E18FC5BB22}" destId="{A449758C-B042-4EB9-A25F-0663456C87BE}" srcOrd="9" destOrd="0" presId="urn:microsoft.com/office/officeart/2008/layout/HalfCircleOrganizationChart"/>
    <dgm:cxn modelId="{FC9EDF6A-DE58-4A7B-B5B2-7E836E1A378A}" type="presParOf" srcId="{A449758C-B042-4EB9-A25F-0663456C87BE}" destId="{E8673127-4999-47CE-A812-6D5A6863E4E6}" srcOrd="0" destOrd="0" presId="urn:microsoft.com/office/officeart/2008/layout/HalfCircleOrganizationChart"/>
    <dgm:cxn modelId="{D1648030-B48C-4440-88D8-9C259A6B6CEC}" type="presParOf" srcId="{E8673127-4999-47CE-A812-6D5A6863E4E6}" destId="{DF6420C9-E3BD-4A25-BAF7-5DEEEB45843D}" srcOrd="0" destOrd="0" presId="urn:microsoft.com/office/officeart/2008/layout/HalfCircleOrganizationChart"/>
    <dgm:cxn modelId="{BD703571-8FCA-4066-B607-7E09554E72C4}" type="presParOf" srcId="{E8673127-4999-47CE-A812-6D5A6863E4E6}" destId="{ACC34196-4EF2-463C-9566-66E1BD47CB78}" srcOrd="1" destOrd="0" presId="urn:microsoft.com/office/officeart/2008/layout/HalfCircleOrganizationChart"/>
    <dgm:cxn modelId="{CB6903A2-4179-479A-9143-B6D84BDF07EB}" type="presParOf" srcId="{E8673127-4999-47CE-A812-6D5A6863E4E6}" destId="{1697663D-7BAB-4D53-8AFA-1AD60545610D}" srcOrd="2" destOrd="0" presId="urn:microsoft.com/office/officeart/2008/layout/HalfCircleOrganizationChart"/>
    <dgm:cxn modelId="{FD632B7D-7DB7-4B36-91EE-2DDEF50EB5F4}" type="presParOf" srcId="{E8673127-4999-47CE-A812-6D5A6863E4E6}" destId="{C2730D18-DCBC-4FAF-9F0F-5866C66FDF5F}" srcOrd="3" destOrd="0" presId="urn:microsoft.com/office/officeart/2008/layout/HalfCircleOrganizationChart"/>
    <dgm:cxn modelId="{BB922B32-B505-4FEC-8EED-5D3718483EDC}" type="presParOf" srcId="{A449758C-B042-4EB9-A25F-0663456C87BE}" destId="{830FC0EB-7B70-4C39-84EF-281536B77FA3}" srcOrd="1" destOrd="0" presId="urn:microsoft.com/office/officeart/2008/layout/HalfCircleOrganizationChart"/>
    <dgm:cxn modelId="{D393D8D4-82F8-47F4-82BD-0C661C393563}" type="presParOf" srcId="{A449758C-B042-4EB9-A25F-0663456C87BE}" destId="{5685DAA3-3B1A-4DAC-8DA2-2F8977E4722D}" srcOrd="2" destOrd="0" presId="urn:microsoft.com/office/officeart/2008/layout/HalfCircleOrganizationChart"/>
    <dgm:cxn modelId="{B3A2D7B8-AF96-47A7-9C74-8A2C4D83C67C}" type="presParOf" srcId="{3267A02F-CA2D-4EC6-86C4-78124C7DB4CE}" destId="{A8D27196-20DC-4F9E-8F20-F6F06652A366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6B109E-C6B6-4786-999F-434CA8E49770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3A4BFF-22D5-423B-9026-F7F3DAAB597F}">
      <dgm:prSet phldrT="[Text]" custT="1"/>
      <dgm:spPr/>
      <dgm:t>
        <a:bodyPr/>
        <a:lstStyle/>
        <a:p>
          <a:pPr algn="just"/>
          <a:r>
            <a:rPr lang="ka-GE" sz="1800" dirty="0">
              <a:latin typeface="+mn-lt"/>
            </a:rPr>
            <a:t>ავტორიზაციისა და აკრედიტაციის ექსპერტთა კორპუსების განვითარება, აკრედიტაციის ექსპერტთა კორპუსის ეტაპობრივი ატესტაცია</a:t>
          </a:r>
        </a:p>
      </dgm:t>
    </dgm:pt>
    <dgm:pt modelId="{3D468A8C-A486-4F22-9E1B-6B8D0891F78C}" type="parTrans" cxnId="{E5215800-7001-495A-A909-24839C710574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F47C1276-722F-4E2F-9243-A0CDBB86A27F}" type="sibTrans" cxnId="{E5215800-7001-495A-A909-24839C710574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+mn-lt"/>
          </a:endParaRPr>
        </a:p>
      </dgm:t>
    </dgm:pt>
    <dgm:pt modelId="{C4AF62D3-6609-4B82-8DAF-7C318DFF0E47}">
      <dgm:prSet phldrT="[Text]" custT="1"/>
      <dgm:spPr/>
      <dgm:t>
        <a:bodyPr/>
        <a:lstStyle/>
        <a:p>
          <a:pPr algn="just"/>
          <a:r>
            <a:rPr lang="ka-GE" sz="1800" dirty="0">
              <a:latin typeface="+mn-lt"/>
            </a:rPr>
            <a:t>ავტორიზაციის სტანდარტების განახლება და პილოტირება</a:t>
          </a:r>
        </a:p>
      </dgm:t>
    </dgm:pt>
    <dgm:pt modelId="{C28A940F-28F0-4075-88C8-F79B435B8C28}" type="parTrans" cxnId="{3535FFC3-2850-4417-BB46-1CBB8264C209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DD179949-209A-43A5-AB2D-E5100E6F0C18}" type="sibTrans" cxnId="{3535FFC3-2850-4417-BB46-1CBB8264C209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D052441B-C9F8-4AB3-A7DF-F5E0F1C7F2D6}">
      <dgm:prSet phldrT="[Text]" custT="1"/>
      <dgm:spPr/>
      <dgm:t>
        <a:bodyPr/>
        <a:lstStyle/>
        <a:p>
          <a:pPr algn="just"/>
          <a:r>
            <a:rPr lang="ka-GE" sz="1800" dirty="0">
              <a:latin typeface="+mn-lt"/>
            </a:rPr>
            <a:t>სადოქტორო განათლების ხარისხის უზრუნველყოფის ჩარჩო დოკუმენტის მიღება და პილოტირება, მხარდამჭერი მექანიზმების განხორციელება </a:t>
          </a:r>
        </a:p>
      </dgm:t>
    </dgm:pt>
    <dgm:pt modelId="{28F59314-BF1D-496B-8EA5-C948072AB13F}" type="par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50751988-A708-4FA5-9B60-400A8FD57575}" type="sibTrans" cxnId="{FD8D7F56-9D8B-4F1B-B5A3-C1E835CF70D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A52DF8E3-3CFF-4CB3-ACFB-01E07C351907}">
      <dgm:prSet custT="1"/>
      <dgm:spPr/>
      <dgm:t>
        <a:bodyPr/>
        <a:lstStyle/>
        <a:p>
          <a:pPr algn="just"/>
          <a:r>
            <a:rPr lang="ka-GE" sz="1800" dirty="0">
              <a:latin typeface="+mn-lt"/>
            </a:rPr>
            <a:t>უმაღლესი განათლების ხარისხის უზრუნველყოფის პროცესებში მეტი სტუდენტისა  და დამსაქმებლის ჩართულობის მიზნით, შესაბამისი საინფორმაციო და სამუშაო შეხვედრების დაგეგმვა</a:t>
          </a:r>
        </a:p>
      </dgm:t>
    </dgm:pt>
    <dgm:pt modelId="{6429A9B1-FB55-49DD-8110-1B43211589CF}" type="par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E221DFFC-41C4-4A1F-BD7D-AC285DD45047}" type="sibTrans" cxnId="{1AEACCD2-4314-4CF8-9355-3D690D704C31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2621A522-4CD9-4DB5-90D9-68010855F582}">
      <dgm:prSet custT="1"/>
      <dgm:spPr/>
      <dgm:t>
        <a:bodyPr/>
        <a:lstStyle/>
        <a:p>
          <a:pPr algn="just"/>
          <a:r>
            <a:rPr lang="ka-GE" sz="1800" dirty="0">
              <a:latin typeface="+mn-lt"/>
            </a:rPr>
            <a:t>2022 წლის </a:t>
          </a:r>
          <a:r>
            <a:rPr lang="ka-GE" sz="1800" dirty="0" err="1">
              <a:latin typeface="+mn-lt"/>
            </a:rPr>
            <a:t>კლასტერული</a:t>
          </a:r>
          <a:r>
            <a:rPr lang="ka-GE" sz="1800" dirty="0">
              <a:latin typeface="+mn-lt"/>
            </a:rPr>
            <a:t> აკრედიტაციის შედეგებზე დაყრდნობით ჰუმანიტარული სფეროს პროგრამებზე თემატური ანალიზის განხორციელება</a:t>
          </a:r>
        </a:p>
      </dgm:t>
    </dgm:pt>
    <dgm:pt modelId="{641D7ED5-C22B-4621-BE4D-5A428AA4AE38}" type="parTrans" cxnId="{C147B552-52FC-40EA-B56B-7396625DA6E1}">
      <dgm:prSet/>
      <dgm:spPr/>
      <dgm:t>
        <a:bodyPr/>
        <a:lstStyle/>
        <a:p>
          <a:endParaRPr lang="en-US"/>
        </a:p>
      </dgm:t>
    </dgm:pt>
    <dgm:pt modelId="{1DB96C3E-335A-48BB-B2DC-1A33901545C5}" type="sibTrans" cxnId="{C147B552-52FC-40EA-B56B-7396625DA6E1}">
      <dgm:prSet/>
      <dgm:spPr/>
      <dgm:t>
        <a:bodyPr/>
        <a:lstStyle/>
        <a:p>
          <a:endParaRPr lang="en-US"/>
        </a:p>
      </dgm:t>
    </dgm:pt>
    <dgm:pt modelId="{CAD46DD2-7C85-4D93-8DF9-842F7FC9D94E}">
      <dgm:prSet phldrT="[Text]" custT="1"/>
      <dgm:spPr/>
      <dgm:t>
        <a:bodyPr/>
        <a:lstStyle/>
        <a:p>
          <a:pPr algn="just"/>
          <a:r>
            <a:rPr lang="en-US" sz="1800" dirty="0">
              <a:latin typeface="+mn-lt"/>
            </a:rPr>
            <a:t>ENQA-</a:t>
          </a:r>
          <a:r>
            <a:rPr lang="ka-GE" sz="1800" dirty="0">
              <a:latin typeface="+mn-lt"/>
            </a:rPr>
            <a:t>ს ექსპერტთა შეფასებისთვის მომზადება</a:t>
          </a:r>
        </a:p>
      </dgm:t>
    </dgm:pt>
    <dgm:pt modelId="{D6BB3BBC-A44F-4D18-BDFD-5B26AB9AC5F8}" type="parTrans" cxnId="{0CA81A99-FF2B-46F4-919F-28DA458F1D7E}">
      <dgm:prSet/>
      <dgm:spPr/>
      <dgm:t>
        <a:bodyPr/>
        <a:lstStyle/>
        <a:p>
          <a:endParaRPr lang="en-US"/>
        </a:p>
      </dgm:t>
    </dgm:pt>
    <dgm:pt modelId="{A7481EDA-735A-453E-9A53-1D3F2EC1EB8D}" type="sibTrans" cxnId="{0CA81A99-FF2B-46F4-919F-28DA458F1D7E}">
      <dgm:prSet/>
      <dgm:spPr/>
      <dgm:t>
        <a:bodyPr/>
        <a:lstStyle/>
        <a:p>
          <a:endParaRPr lang="en-US"/>
        </a:p>
      </dgm:t>
    </dgm:pt>
    <dgm:pt modelId="{569A30E0-EB30-40E1-AD25-EBFCABA30633}" type="pres">
      <dgm:prSet presAssocID="{FF6B109E-C6B6-4786-999F-434CA8E49770}" presName="Name0" presStyleCnt="0">
        <dgm:presLayoutVars>
          <dgm:chMax val="7"/>
          <dgm:chPref val="7"/>
          <dgm:dir/>
        </dgm:presLayoutVars>
      </dgm:prSet>
      <dgm:spPr/>
    </dgm:pt>
    <dgm:pt modelId="{04328347-1AA3-4015-BC61-CA00497A1B2F}" type="pres">
      <dgm:prSet presAssocID="{FF6B109E-C6B6-4786-999F-434CA8E49770}" presName="Name1" presStyleCnt="0"/>
      <dgm:spPr/>
    </dgm:pt>
    <dgm:pt modelId="{6A9E32C1-66AF-4F5A-A31D-DDFF0011BBD9}" type="pres">
      <dgm:prSet presAssocID="{FF6B109E-C6B6-4786-999F-434CA8E49770}" presName="cycle" presStyleCnt="0"/>
      <dgm:spPr/>
    </dgm:pt>
    <dgm:pt modelId="{57179F3E-2880-47C3-977C-A954C5713D79}" type="pres">
      <dgm:prSet presAssocID="{FF6B109E-C6B6-4786-999F-434CA8E49770}" presName="srcNode" presStyleLbl="node1" presStyleIdx="0" presStyleCnt="6"/>
      <dgm:spPr/>
    </dgm:pt>
    <dgm:pt modelId="{B19E4C1D-5574-4F26-8075-42A7C01C9D79}" type="pres">
      <dgm:prSet presAssocID="{FF6B109E-C6B6-4786-999F-434CA8E49770}" presName="conn" presStyleLbl="parChTrans1D2" presStyleIdx="0" presStyleCnt="1"/>
      <dgm:spPr/>
    </dgm:pt>
    <dgm:pt modelId="{EEBD0E2B-2B8D-4B89-B05F-0B403E243FA4}" type="pres">
      <dgm:prSet presAssocID="{FF6B109E-C6B6-4786-999F-434CA8E49770}" presName="extraNode" presStyleLbl="node1" presStyleIdx="0" presStyleCnt="6"/>
      <dgm:spPr/>
    </dgm:pt>
    <dgm:pt modelId="{F227DBC1-065A-4A7C-961A-734D798866CC}" type="pres">
      <dgm:prSet presAssocID="{FF6B109E-C6B6-4786-999F-434CA8E49770}" presName="dstNode" presStyleLbl="node1" presStyleIdx="0" presStyleCnt="6"/>
      <dgm:spPr/>
    </dgm:pt>
    <dgm:pt modelId="{5012FED6-8DCF-463C-8873-B1B7288FF7D6}" type="pres">
      <dgm:prSet presAssocID="{CAD46DD2-7C85-4D93-8DF9-842F7FC9D94E}" presName="text_1" presStyleLbl="node1" presStyleIdx="0" presStyleCnt="6">
        <dgm:presLayoutVars>
          <dgm:bulletEnabled val="1"/>
        </dgm:presLayoutVars>
      </dgm:prSet>
      <dgm:spPr/>
    </dgm:pt>
    <dgm:pt modelId="{685E7E2B-53AB-43BC-8731-18C02260218F}" type="pres">
      <dgm:prSet presAssocID="{CAD46DD2-7C85-4D93-8DF9-842F7FC9D94E}" presName="accent_1" presStyleCnt="0"/>
      <dgm:spPr/>
    </dgm:pt>
    <dgm:pt modelId="{A59F390E-980B-4A25-B11C-1DA409361447}" type="pres">
      <dgm:prSet presAssocID="{CAD46DD2-7C85-4D93-8DF9-842F7FC9D94E}" presName="accentRepeatNode" presStyleLbl="solidFgAcc1" presStyleIdx="0" presStyleCnt="6"/>
      <dgm:spPr>
        <a:solidFill>
          <a:schemeClr val="bg1"/>
        </a:solidFill>
      </dgm:spPr>
    </dgm:pt>
    <dgm:pt modelId="{8558BF37-19C1-4D12-A972-D5A104C69695}" type="pres">
      <dgm:prSet presAssocID="{A53A4BFF-22D5-423B-9026-F7F3DAAB597F}" presName="text_2" presStyleLbl="node1" presStyleIdx="1" presStyleCnt="6">
        <dgm:presLayoutVars>
          <dgm:bulletEnabled val="1"/>
        </dgm:presLayoutVars>
      </dgm:prSet>
      <dgm:spPr/>
    </dgm:pt>
    <dgm:pt modelId="{CCABA4D6-4820-4E41-962A-A786A3C535DA}" type="pres">
      <dgm:prSet presAssocID="{A53A4BFF-22D5-423B-9026-F7F3DAAB597F}" presName="accent_2" presStyleCnt="0"/>
      <dgm:spPr/>
    </dgm:pt>
    <dgm:pt modelId="{33D76320-A993-442F-8DFE-3C040F622EAF}" type="pres">
      <dgm:prSet presAssocID="{A53A4BFF-22D5-423B-9026-F7F3DAAB597F}" presName="accentRepeatNode" presStyleLbl="solidFgAcc1" presStyleIdx="1" presStyleCnt="6"/>
      <dgm:spPr>
        <a:solidFill>
          <a:schemeClr val="accent6"/>
        </a:solidFill>
      </dgm:spPr>
    </dgm:pt>
    <dgm:pt modelId="{98E1F299-6D9D-49E8-B53F-B80B66CF8B12}" type="pres">
      <dgm:prSet presAssocID="{C4AF62D3-6609-4B82-8DAF-7C318DFF0E47}" presName="text_3" presStyleLbl="node1" presStyleIdx="2" presStyleCnt="6">
        <dgm:presLayoutVars>
          <dgm:bulletEnabled val="1"/>
        </dgm:presLayoutVars>
      </dgm:prSet>
      <dgm:spPr/>
    </dgm:pt>
    <dgm:pt modelId="{8AB3ED69-F9A9-4467-B348-42CDBF6B6463}" type="pres">
      <dgm:prSet presAssocID="{C4AF62D3-6609-4B82-8DAF-7C318DFF0E47}" presName="accent_3" presStyleCnt="0"/>
      <dgm:spPr/>
    </dgm:pt>
    <dgm:pt modelId="{B744E16C-65E7-4BEB-BA5F-FE6D9605DC20}" type="pres">
      <dgm:prSet presAssocID="{C4AF62D3-6609-4B82-8DAF-7C318DFF0E47}" presName="accentRepeatNode" presStyleLbl="solidFgAcc1" presStyleIdx="2" presStyleCnt="6" custLinFactNeighborX="-43821" custLinFactNeighborY="-13839"/>
      <dgm:spPr>
        <a:solidFill>
          <a:srgbClr val="0070C0"/>
        </a:solidFill>
      </dgm:spPr>
    </dgm:pt>
    <dgm:pt modelId="{97A600C4-5D24-4003-AA59-05CE3C6FB7B2}" type="pres">
      <dgm:prSet presAssocID="{D052441B-C9F8-4AB3-A7DF-F5E0F1C7F2D6}" presName="text_4" presStyleLbl="node1" presStyleIdx="3" presStyleCnt="6">
        <dgm:presLayoutVars>
          <dgm:bulletEnabled val="1"/>
        </dgm:presLayoutVars>
      </dgm:prSet>
      <dgm:spPr/>
    </dgm:pt>
    <dgm:pt modelId="{A00AA17D-6D78-457E-9EF9-E9B20AAC6F7E}" type="pres">
      <dgm:prSet presAssocID="{D052441B-C9F8-4AB3-A7DF-F5E0F1C7F2D6}" presName="accent_4" presStyleCnt="0"/>
      <dgm:spPr/>
    </dgm:pt>
    <dgm:pt modelId="{25205CF2-5A96-4B9D-A2C5-DC47FF3D71D7}" type="pres">
      <dgm:prSet presAssocID="{D052441B-C9F8-4AB3-A7DF-F5E0F1C7F2D6}" presName="accentRepeatNode" presStyleLbl="solidFgAcc1" presStyleIdx="3" presStyleCnt="6" custLinFactNeighborX="-47129" custLinFactNeighborY="-23776"/>
      <dgm:spPr>
        <a:solidFill>
          <a:srgbClr val="C00000"/>
        </a:solidFill>
      </dgm:spPr>
    </dgm:pt>
    <dgm:pt modelId="{2028C1DB-AE33-464A-B595-AE042B0C4367}" type="pres">
      <dgm:prSet presAssocID="{A52DF8E3-3CFF-4CB3-ACFB-01E07C351907}" presName="text_5" presStyleLbl="node1" presStyleIdx="4" presStyleCnt="6" custScaleY="134175">
        <dgm:presLayoutVars>
          <dgm:bulletEnabled val="1"/>
        </dgm:presLayoutVars>
      </dgm:prSet>
      <dgm:spPr/>
    </dgm:pt>
    <dgm:pt modelId="{CC77136C-D184-4BD1-B2CF-436405D03422}" type="pres">
      <dgm:prSet presAssocID="{A52DF8E3-3CFF-4CB3-ACFB-01E07C351907}" presName="accent_5" presStyleCnt="0"/>
      <dgm:spPr/>
    </dgm:pt>
    <dgm:pt modelId="{0862B142-9E9A-4893-8F02-752978BE6810}" type="pres">
      <dgm:prSet presAssocID="{A52DF8E3-3CFF-4CB3-ACFB-01E07C351907}" presName="accentRepeatNode" presStyleLbl="solidFgAcc1" presStyleIdx="4" presStyleCnt="6" custLinFactNeighborX="-10573" custLinFactNeighborY="-36552"/>
      <dgm:spPr>
        <a:solidFill>
          <a:schemeClr val="accent1">
            <a:lumMod val="60000"/>
            <a:lumOff val="40000"/>
          </a:schemeClr>
        </a:solidFill>
      </dgm:spPr>
    </dgm:pt>
    <dgm:pt modelId="{87A7123A-2779-4E28-B313-1EBB9D663363}" type="pres">
      <dgm:prSet presAssocID="{2621A522-4CD9-4DB5-90D9-68010855F582}" presName="text_6" presStyleLbl="node1" presStyleIdx="5" presStyleCnt="6">
        <dgm:presLayoutVars>
          <dgm:bulletEnabled val="1"/>
        </dgm:presLayoutVars>
      </dgm:prSet>
      <dgm:spPr/>
    </dgm:pt>
    <dgm:pt modelId="{9AC0F214-BD5B-4007-8773-137F23747798}" type="pres">
      <dgm:prSet presAssocID="{2621A522-4CD9-4DB5-90D9-68010855F582}" presName="accent_6" presStyleCnt="0"/>
      <dgm:spPr/>
    </dgm:pt>
    <dgm:pt modelId="{169EEEE7-D6FE-419F-8961-DA092720FE7D}" type="pres">
      <dgm:prSet presAssocID="{2621A522-4CD9-4DB5-90D9-68010855F582}" presName="accentRepeatNode" presStyleLbl="solidFgAcc1" presStyleIdx="5" presStyleCnt="6"/>
      <dgm:spPr/>
    </dgm:pt>
  </dgm:ptLst>
  <dgm:cxnLst>
    <dgm:cxn modelId="{E5215800-7001-495A-A909-24839C710574}" srcId="{FF6B109E-C6B6-4786-999F-434CA8E49770}" destId="{A53A4BFF-22D5-423B-9026-F7F3DAAB597F}" srcOrd="1" destOrd="0" parTransId="{3D468A8C-A486-4F22-9E1B-6B8D0891F78C}" sibTransId="{F47C1276-722F-4E2F-9243-A0CDBB86A27F}"/>
    <dgm:cxn modelId="{BC2E5209-6D10-4188-A151-ABE46E77D4D5}" type="presOf" srcId="{A7481EDA-735A-453E-9A53-1D3F2EC1EB8D}" destId="{B19E4C1D-5574-4F26-8075-42A7C01C9D79}" srcOrd="0" destOrd="0" presId="urn:microsoft.com/office/officeart/2008/layout/VerticalCurvedList"/>
    <dgm:cxn modelId="{4EF7091F-551E-4705-8399-F362E22398DF}" type="presOf" srcId="{A52DF8E3-3CFF-4CB3-ACFB-01E07C351907}" destId="{2028C1DB-AE33-464A-B595-AE042B0C4367}" srcOrd="0" destOrd="0" presId="urn:microsoft.com/office/officeart/2008/layout/VerticalCurvedList"/>
    <dgm:cxn modelId="{68F5673B-343B-4F70-8BE7-6D3262853D04}" type="presOf" srcId="{A53A4BFF-22D5-423B-9026-F7F3DAAB597F}" destId="{8558BF37-19C1-4D12-A972-D5A104C69695}" srcOrd="0" destOrd="0" presId="urn:microsoft.com/office/officeart/2008/layout/VerticalCurvedList"/>
    <dgm:cxn modelId="{259F3A42-436A-439A-9036-2C7DE2801D23}" type="presOf" srcId="{FF6B109E-C6B6-4786-999F-434CA8E49770}" destId="{569A30E0-EB30-40E1-AD25-EBFCABA30633}" srcOrd="0" destOrd="0" presId="urn:microsoft.com/office/officeart/2008/layout/VerticalCurvedList"/>
    <dgm:cxn modelId="{21826966-2EE5-4DEC-908B-693B4D316E50}" type="presOf" srcId="{C4AF62D3-6609-4B82-8DAF-7C318DFF0E47}" destId="{98E1F299-6D9D-49E8-B53F-B80B66CF8B12}" srcOrd="0" destOrd="0" presId="urn:microsoft.com/office/officeart/2008/layout/VerticalCurvedList"/>
    <dgm:cxn modelId="{6021F366-C347-477F-BDC2-D0D1472B9DEF}" type="presOf" srcId="{CAD46DD2-7C85-4D93-8DF9-842F7FC9D94E}" destId="{5012FED6-8DCF-463C-8873-B1B7288FF7D6}" srcOrd="0" destOrd="0" presId="urn:microsoft.com/office/officeart/2008/layout/VerticalCurvedList"/>
    <dgm:cxn modelId="{C147B552-52FC-40EA-B56B-7396625DA6E1}" srcId="{FF6B109E-C6B6-4786-999F-434CA8E49770}" destId="{2621A522-4CD9-4DB5-90D9-68010855F582}" srcOrd="5" destOrd="0" parTransId="{641D7ED5-C22B-4621-BE4D-5A428AA4AE38}" sibTransId="{1DB96C3E-335A-48BB-B2DC-1A33901545C5}"/>
    <dgm:cxn modelId="{FD8D7F56-9D8B-4F1B-B5A3-C1E835CF70D8}" srcId="{FF6B109E-C6B6-4786-999F-434CA8E49770}" destId="{D052441B-C9F8-4AB3-A7DF-F5E0F1C7F2D6}" srcOrd="3" destOrd="0" parTransId="{28F59314-BF1D-496B-8EA5-C948072AB13F}" sibTransId="{50751988-A708-4FA5-9B60-400A8FD57575}"/>
    <dgm:cxn modelId="{0CA81A99-FF2B-46F4-919F-28DA458F1D7E}" srcId="{FF6B109E-C6B6-4786-999F-434CA8E49770}" destId="{CAD46DD2-7C85-4D93-8DF9-842F7FC9D94E}" srcOrd="0" destOrd="0" parTransId="{D6BB3BBC-A44F-4D18-BDFD-5B26AB9AC5F8}" sibTransId="{A7481EDA-735A-453E-9A53-1D3F2EC1EB8D}"/>
    <dgm:cxn modelId="{31E568AE-540D-4059-AB10-6E25F35777B7}" type="presOf" srcId="{2621A522-4CD9-4DB5-90D9-68010855F582}" destId="{87A7123A-2779-4E28-B313-1EBB9D663363}" srcOrd="0" destOrd="0" presId="urn:microsoft.com/office/officeart/2008/layout/VerticalCurvedList"/>
    <dgm:cxn modelId="{3535FFC3-2850-4417-BB46-1CBB8264C209}" srcId="{FF6B109E-C6B6-4786-999F-434CA8E49770}" destId="{C4AF62D3-6609-4B82-8DAF-7C318DFF0E47}" srcOrd="2" destOrd="0" parTransId="{C28A940F-28F0-4075-88C8-F79B435B8C28}" sibTransId="{DD179949-209A-43A5-AB2D-E5100E6F0C18}"/>
    <dgm:cxn modelId="{1AEACCD2-4314-4CF8-9355-3D690D704C31}" srcId="{FF6B109E-C6B6-4786-999F-434CA8E49770}" destId="{A52DF8E3-3CFF-4CB3-ACFB-01E07C351907}" srcOrd="4" destOrd="0" parTransId="{6429A9B1-FB55-49DD-8110-1B43211589CF}" sibTransId="{E221DFFC-41C4-4A1F-BD7D-AC285DD45047}"/>
    <dgm:cxn modelId="{74DF77E9-7649-4F07-8ABB-EE6B1467FFA0}" type="presOf" srcId="{D052441B-C9F8-4AB3-A7DF-F5E0F1C7F2D6}" destId="{97A600C4-5D24-4003-AA59-05CE3C6FB7B2}" srcOrd="0" destOrd="0" presId="urn:microsoft.com/office/officeart/2008/layout/VerticalCurvedList"/>
    <dgm:cxn modelId="{2CED21DC-3250-4C9F-89B7-A8FCB363C317}" type="presParOf" srcId="{569A30E0-EB30-40E1-AD25-EBFCABA30633}" destId="{04328347-1AA3-4015-BC61-CA00497A1B2F}" srcOrd="0" destOrd="0" presId="urn:microsoft.com/office/officeart/2008/layout/VerticalCurvedList"/>
    <dgm:cxn modelId="{014B0114-010F-4C72-91F5-73CF5AB08D07}" type="presParOf" srcId="{04328347-1AA3-4015-BC61-CA00497A1B2F}" destId="{6A9E32C1-66AF-4F5A-A31D-DDFF0011BBD9}" srcOrd="0" destOrd="0" presId="urn:microsoft.com/office/officeart/2008/layout/VerticalCurvedList"/>
    <dgm:cxn modelId="{254B3282-07FD-4583-AF63-3B2DD1C4B3E2}" type="presParOf" srcId="{6A9E32C1-66AF-4F5A-A31D-DDFF0011BBD9}" destId="{57179F3E-2880-47C3-977C-A954C5713D79}" srcOrd="0" destOrd="0" presId="urn:microsoft.com/office/officeart/2008/layout/VerticalCurvedList"/>
    <dgm:cxn modelId="{2E7D4C99-F898-4A0C-A4D2-07B520289207}" type="presParOf" srcId="{6A9E32C1-66AF-4F5A-A31D-DDFF0011BBD9}" destId="{B19E4C1D-5574-4F26-8075-42A7C01C9D79}" srcOrd="1" destOrd="0" presId="urn:microsoft.com/office/officeart/2008/layout/VerticalCurvedList"/>
    <dgm:cxn modelId="{DCACAE23-84EE-4D2C-AFCB-79F215993652}" type="presParOf" srcId="{6A9E32C1-66AF-4F5A-A31D-DDFF0011BBD9}" destId="{EEBD0E2B-2B8D-4B89-B05F-0B403E243FA4}" srcOrd="2" destOrd="0" presId="urn:microsoft.com/office/officeart/2008/layout/VerticalCurvedList"/>
    <dgm:cxn modelId="{E8A89DFC-E298-47C4-8BCF-3F52AC1E42FF}" type="presParOf" srcId="{6A9E32C1-66AF-4F5A-A31D-DDFF0011BBD9}" destId="{F227DBC1-065A-4A7C-961A-734D798866CC}" srcOrd="3" destOrd="0" presId="urn:microsoft.com/office/officeart/2008/layout/VerticalCurvedList"/>
    <dgm:cxn modelId="{941074DC-36D6-4606-BD5E-9EE9E1117EFD}" type="presParOf" srcId="{04328347-1AA3-4015-BC61-CA00497A1B2F}" destId="{5012FED6-8DCF-463C-8873-B1B7288FF7D6}" srcOrd="1" destOrd="0" presId="urn:microsoft.com/office/officeart/2008/layout/VerticalCurvedList"/>
    <dgm:cxn modelId="{91699D50-9A42-48E6-9C93-030C889115F2}" type="presParOf" srcId="{04328347-1AA3-4015-BC61-CA00497A1B2F}" destId="{685E7E2B-53AB-43BC-8731-18C02260218F}" srcOrd="2" destOrd="0" presId="urn:microsoft.com/office/officeart/2008/layout/VerticalCurvedList"/>
    <dgm:cxn modelId="{88D8D736-51B1-4022-9C0C-AA6B553FD138}" type="presParOf" srcId="{685E7E2B-53AB-43BC-8731-18C02260218F}" destId="{A59F390E-980B-4A25-B11C-1DA409361447}" srcOrd="0" destOrd="0" presId="urn:microsoft.com/office/officeart/2008/layout/VerticalCurvedList"/>
    <dgm:cxn modelId="{75554036-F287-419F-866F-BB0A500E4A7D}" type="presParOf" srcId="{04328347-1AA3-4015-BC61-CA00497A1B2F}" destId="{8558BF37-19C1-4D12-A972-D5A104C69695}" srcOrd="3" destOrd="0" presId="urn:microsoft.com/office/officeart/2008/layout/VerticalCurvedList"/>
    <dgm:cxn modelId="{844ECAEE-25B0-4FEF-B04D-9FAB0B0DD380}" type="presParOf" srcId="{04328347-1AA3-4015-BC61-CA00497A1B2F}" destId="{CCABA4D6-4820-4E41-962A-A786A3C535DA}" srcOrd="4" destOrd="0" presId="urn:microsoft.com/office/officeart/2008/layout/VerticalCurvedList"/>
    <dgm:cxn modelId="{DDDA8BE7-1DC2-4E98-9C2C-A29814134878}" type="presParOf" srcId="{CCABA4D6-4820-4E41-962A-A786A3C535DA}" destId="{33D76320-A993-442F-8DFE-3C040F622EAF}" srcOrd="0" destOrd="0" presId="urn:microsoft.com/office/officeart/2008/layout/VerticalCurvedList"/>
    <dgm:cxn modelId="{60F66C51-E4AD-48B0-88BB-0DAB6D037DAF}" type="presParOf" srcId="{04328347-1AA3-4015-BC61-CA00497A1B2F}" destId="{98E1F299-6D9D-49E8-B53F-B80B66CF8B12}" srcOrd="5" destOrd="0" presId="urn:microsoft.com/office/officeart/2008/layout/VerticalCurvedList"/>
    <dgm:cxn modelId="{2726B6A5-37A8-43E6-AB25-8F115D4A8337}" type="presParOf" srcId="{04328347-1AA3-4015-BC61-CA00497A1B2F}" destId="{8AB3ED69-F9A9-4467-B348-42CDBF6B6463}" srcOrd="6" destOrd="0" presId="urn:microsoft.com/office/officeart/2008/layout/VerticalCurvedList"/>
    <dgm:cxn modelId="{45688989-5AB3-4CAC-B3A2-43C0ED70AF1C}" type="presParOf" srcId="{8AB3ED69-F9A9-4467-B348-42CDBF6B6463}" destId="{B744E16C-65E7-4BEB-BA5F-FE6D9605DC20}" srcOrd="0" destOrd="0" presId="urn:microsoft.com/office/officeart/2008/layout/VerticalCurvedList"/>
    <dgm:cxn modelId="{B94E883D-EAD8-47C6-ACF6-2957737C8A9D}" type="presParOf" srcId="{04328347-1AA3-4015-BC61-CA00497A1B2F}" destId="{97A600C4-5D24-4003-AA59-05CE3C6FB7B2}" srcOrd="7" destOrd="0" presId="urn:microsoft.com/office/officeart/2008/layout/VerticalCurvedList"/>
    <dgm:cxn modelId="{27EF1732-F433-4C7F-B81E-6994DA1803E1}" type="presParOf" srcId="{04328347-1AA3-4015-BC61-CA00497A1B2F}" destId="{A00AA17D-6D78-457E-9EF9-E9B20AAC6F7E}" srcOrd="8" destOrd="0" presId="urn:microsoft.com/office/officeart/2008/layout/VerticalCurvedList"/>
    <dgm:cxn modelId="{80CB5C74-732F-4029-BFE0-5AC57DB66844}" type="presParOf" srcId="{A00AA17D-6D78-457E-9EF9-E9B20AAC6F7E}" destId="{25205CF2-5A96-4B9D-A2C5-DC47FF3D71D7}" srcOrd="0" destOrd="0" presId="urn:microsoft.com/office/officeart/2008/layout/VerticalCurvedList"/>
    <dgm:cxn modelId="{80FC0FBF-5F9D-437B-BEDA-63248B5B7B20}" type="presParOf" srcId="{04328347-1AA3-4015-BC61-CA00497A1B2F}" destId="{2028C1DB-AE33-464A-B595-AE042B0C4367}" srcOrd="9" destOrd="0" presId="urn:microsoft.com/office/officeart/2008/layout/VerticalCurvedList"/>
    <dgm:cxn modelId="{3E8C894B-8DD9-4996-B7CF-7C41730FC41F}" type="presParOf" srcId="{04328347-1AA3-4015-BC61-CA00497A1B2F}" destId="{CC77136C-D184-4BD1-B2CF-436405D03422}" srcOrd="10" destOrd="0" presId="urn:microsoft.com/office/officeart/2008/layout/VerticalCurvedList"/>
    <dgm:cxn modelId="{C50C0D34-9DE5-4BFF-8CD1-CAE4447F6759}" type="presParOf" srcId="{CC77136C-D184-4BD1-B2CF-436405D03422}" destId="{0862B142-9E9A-4893-8F02-752978BE6810}" srcOrd="0" destOrd="0" presId="urn:microsoft.com/office/officeart/2008/layout/VerticalCurvedList"/>
    <dgm:cxn modelId="{DDF564CB-0643-40A8-880B-FA897DB66875}" type="presParOf" srcId="{04328347-1AA3-4015-BC61-CA00497A1B2F}" destId="{87A7123A-2779-4E28-B313-1EBB9D663363}" srcOrd="11" destOrd="0" presId="urn:microsoft.com/office/officeart/2008/layout/VerticalCurvedList"/>
    <dgm:cxn modelId="{DE01A12B-3F75-45E2-AD02-422B784B3D77}" type="presParOf" srcId="{04328347-1AA3-4015-BC61-CA00497A1B2F}" destId="{9AC0F214-BD5B-4007-8773-137F23747798}" srcOrd="12" destOrd="0" presId="urn:microsoft.com/office/officeart/2008/layout/VerticalCurvedList"/>
    <dgm:cxn modelId="{2EEE17AF-1A7B-4EBE-9454-4E077EAB3217}" type="presParOf" srcId="{9AC0F214-BD5B-4007-8773-137F23747798}" destId="{169EEEE7-D6FE-419F-8961-DA092720FE7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D6341-AF59-48AD-AF62-009823A92BD5}">
      <dsp:nvSpPr>
        <dsp:cNvPr id="0" name=""/>
        <dsp:cNvSpPr/>
      </dsp:nvSpPr>
      <dsp:spPr>
        <a:xfrm>
          <a:off x="0" y="46361"/>
          <a:ext cx="10953945" cy="101088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1" kern="1200" dirty="0"/>
            <a:t>ავტორიზაციისა და აკრედიტაციის საბჭოების საქმიანობის სტატისტიკა</a:t>
          </a:r>
          <a:endParaRPr lang="en-US" sz="2000" b="1" kern="1200" dirty="0"/>
        </a:p>
      </dsp:txBody>
      <dsp:txXfrm>
        <a:off x="49347" y="95708"/>
        <a:ext cx="10855251" cy="912186"/>
      </dsp:txXfrm>
    </dsp:sp>
    <dsp:sp modelId="{4C6F9B1D-FC25-441B-9757-8CAD45724AAA}">
      <dsp:nvSpPr>
        <dsp:cNvPr id="0" name=""/>
        <dsp:cNvSpPr/>
      </dsp:nvSpPr>
      <dsp:spPr>
        <a:xfrm>
          <a:off x="0" y="1212761"/>
          <a:ext cx="10953945" cy="101088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87321"/>
                <a:satOff val="-1564"/>
                <a:lumOff val="664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87321"/>
                <a:satOff val="-1564"/>
                <a:lumOff val="664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87321"/>
                <a:satOff val="-1564"/>
                <a:lumOff val="664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1" kern="1200" dirty="0"/>
            <a:t>2022 წლის განმავლობაში განხორციელებული აქტივობები</a:t>
          </a:r>
          <a:endParaRPr lang="en-US" sz="2000" b="1" kern="1200" dirty="0"/>
        </a:p>
      </dsp:txBody>
      <dsp:txXfrm>
        <a:off x="49347" y="1262108"/>
        <a:ext cx="10855251" cy="912186"/>
      </dsp:txXfrm>
    </dsp:sp>
    <dsp:sp modelId="{282ACC6A-7CFB-4D26-B0AF-F96E433E3652}">
      <dsp:nvSpPr>
        <dsp:cNvPr id="0" name=""/>
        <dsp:cNvSpPr/>
      </dsp:nvSpPr>
      <dsp:spPr>
        <a:xfrm>
          <a:off x="0" y="2379161"/>
          <a:ext cx="10953945" cy="101088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174641"/>
                <a:satOff val="-3128"/>
                <a:lumOff val="132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74641"/>
                <a:satOff val="-3128"/>
                <a:lumOff val="132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74641"/>
                <a:satOff val="-3128"/>
                <a:lumOff val="132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1" kern="1200" dirty="0"/>
            <a:t>ავტორიზაციისა პროცესში გამოვლენილი ძირითადი რეკომენდაციები</a:t>
          </a:r>
          <a:endParaRPr lang="en-US" sz="2000" b="1" kern="1200" dirty="0"/>
        </a:p>
      </dsp:txBody>
      <dsp:txXfrm>
        <a:off x="49347" y="2428508"/>
        <a:ext cx="10855251" cy="912186"/>
      </dsp:txXfrm>
    </dsp:sp>
    <dsp:sp modelId="{1968AC14-8CCC-45C8-9ABB-BED8A5203E42}">
      <dsp:nvSpPr>
        <dsp:cNvPr id="0" name=""/>
        <dsp:cNvSpPr/>
      </dsp:nvSpPr>
      <dsp:spPr>
        <a:xfrm>
          <a:off x="0" y="3545561"/>
          <a:ext cx="10953945" cy="101088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261962"/>
                <a:satOff val="-4692"/>
                <a:lumOff val="199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61962"/>
                <a:satOff val="-4692"/>
                <a:lumOff val="199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61962"/>
                <a:satOff val="-4692"/>
                <a:lumOff val="199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1" kern="1200" dirty="0"/>
            <a:t>აკრედიტაციის პროცესში გამოვლენილი ძირითადი რეკომენდაციები</a:t>
          </a:r>
          <a:endParaRPr lang="en-US" sz="2000" b="1" kern="1200" dirty="0"/>
        </a:p>
      </dsp:txBody>
      <dsp:txXfrm>
        <a:off x="49347" y="3594908"/>
        <a:ext cx="10855251" cy="912186"/>
      </dsp:txXfrm>
    </dsp:sp>
    <dsp:sp modelId="{E90A8C08-E160-4645-9F46-EF71CE737C3C}">
      <dsp:nvSpPr>
        <dsp:cNvPr id="0" name=""/>
        <dsp:cNvSpPr/>
      </dsp:nvSpPr>
      <dsp:spPr>
        <a:xfrm>
          <a:off x="0" y="4711961"/>
          <a:ext cx="10953945" cy="1010880"/>
        </a:xfrm>
        <a:prstGeom prst="roundRect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1" kern="1200" dirty="0"/>
            <a:t>სამომავლო ხედვები - გამოწვევები</a:t>
          </a:r>
          <a:endParaRPr lang="en-US" sz="2000" b="1" kern="1200" dirty="0"/>
        </a:p>
      </dsp:txBody>
      <dsp:txXfrm>
        <a:off x="49347" y="4761308"/>
        <a:ext cx="10855251" cy="912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186932" y="-1098551"/>
          <a:ext cx="8552633" cy="8552633"/>
        </a:xfrm>
        <a:prstGeom prst="blockArc">
          <a:avLst>
            <a:gd name="adj1" fmla="val 18900000"/>
            <a:gd name="adj2" fmla="val 2700000"/>
            <a:gd name="adj3" fmla="val 253"/>
          </a:avLst>
        </a:pr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627792" y="142949"/>
          <a:ext cx="9633823" cy="111799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დაწესებულების მისიისა და სტრატეგიული გეგმების შემუშავებაში დაინტერესებული მხარეების ფართო ჩართულობა</a:t>
          </a:r>
          <a:endParaRPr lang="ka-GE" sz="1800" kern="1200" dirty="0">
            <a:latin typeface="+mn-lt"/>
          </a:endParaRPr>
        </a:p>
      </dsp:txBody>
      <dsp:txXfrm>
        <a:off x="627792" y="142949"/>
        <a:ext cx="9633823" cy="1117993"/>
      </dsp:txXfrm>
    </dsp:sp>
    <dsp:sp modelId="{33D76320-A993-442F-8DFE-3C040F622EAF}">
      <dsp:nvSpPr>
        <dsp:cNvPr id="0" name=""/>
        <dsp:cNvSpPr/>
      </dsp:nvSpPr>
      <dsp:spPr>
        <a:xfrm>
          <a:off x="99604" y="297756"/>
          <a:ext cx="993369" cy="993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6E0E2C-F07E-4737-9EFB-C5EE2D68147E}">
      <dsp:nvSpPr>
        <dsp:cNvPr id="0" name=""/>
        <dsp:cNvSpPr/>
      </dsp:nvSpPr>
      <dsp:spPr>
        <a:xfrm>
          <a:off x="1165745" y="1554659"/>
          <a:ext cx="9064367" cy="862888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 err="1"/>
            <a:t>უსდ</a:t>
          </a:r>
          <a:r>
            <a:rPr lang="ka-GE" sz="1800" b="0" i="0" kern="1200" dirty="0"/>
            <a:t>-ს მესამე მისიის შესრულება, მისი ადგილისა და როლის სწორად განსაზღვრა - ქვეყნის, რეგიონის, საზოგადოების განვითარების საქმეში</a:t>
          </a:r>
          <a:endParaRPr lang="ka-GE" sz="1800" kern="1200" dirty="0">
            <a:latin typeface="+mn-lt"/>
          </a:endParaRPr>
        </a:p>
      </dsp:txBody>
      <dsp:txXfrm>
        <a:off x="1165745" y="1554659"/>
        <a:ext cx="9064367" cy="862888"/>
      </dsp:txXfrm>
    </dsp:sp>
    <dsp:sp modelId="{01828836-E3B2-4993-9D7D-FC9FBBE3BBB3}">
      <dsp:nvSpPr>
        <dsp:cNvPr id="0" name=""/>
        <dsp:cNvSpPr/>
      </dsp:nvSpPr>
      <dsp:spPr>
        <a:xfrm>
          <a:off x="669060" y="1489418"/>
          <a:ext cx="993369" cy="993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87321"/>
              <a:satOff val="-1564"/>
              <a:lumOff val="664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9FEE77-5996-40B8-95C6-712A8351998C}">
      <dsp:nvSpPr>
        <dsp:cNvPr id="0" name=""/>
        <dsp:cNvSpPr/>
      </dsp:nvSpPr>
      <dsp:spPr>
        <a:xfrm>
          <a:off x="1340522" y="2655094"/>
          <a:ext cx="8889590" cy="1045342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სამოქმედო გეგმების შემუშავება მკაფიოდ განსაზღვრული რესურსებით, ზუსტი ინდიკატორების განსაზღვრა მონიტორინგისთვის და შედეგების პერიოდულად შეფასება</a:t>
          </a:r>
          <a:endParaRPr lang="ka-GE" sz="1800" kern="1200" dirty="0">
            <a:latin typeface="+mn-lt"/>
          </a:endParaRPr>
        </a:p>
      </dsp:txBody>
      <dsp:txXfrm>
        <a:off x="1340522" y="2655094"/>
        <a:ext cx="8889590" cy="1045342"/>
      </dsp:txXfrm>
    </dsp:sp>
    <dsp:sp modelId="{25205CF2-5A96-4B9D-A2C5-DC47FF3D71D7}">
      <dsp:nvSpPr>
        <dsp:cNvPr id="0" name=""/>
        <dsp:cNvSpPr/>
      </dsp:nvSpPr>
      <dsp:spPr>
        <a:xfrm>
          <a:off x="734656" y="2608981"/>
          <a:ext cx="993369" cy="993369"/>
        </a:xfrm>
        <a:prstGeom prst="ellipse">
          <a:avLst/>
        </a:prstGeom>
        <a:solidFill>
          <a:srgbClr val="00B0F0"/>
        </a:solidFill>
        <a:ln w="6350" cap="flat" cmpd="sng" algn="ctr">
          <a:solidFill>
            <a:schemeClr val="accent1">
              <a:shade val="80000"/>
              <a:hueOff val="174641"/>
              <a:satOff val="-3128"/>
              <a:lumOff val="1329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AD05DD-4053-48C2-ADA8-7C3056D124CE}">
      <dsp:nvSpPr>
        <dsp:cNvPr id="0" name=""/>
        <dsp:cNvSpPr/>
      </dsp:nvSpPr>
      <dsp:spPr>
        <a:xfrm>
          <a:off x="1165745" y="3851063"/>
          <a:ext cx="9064367" cy="1036728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ორგანიზაციულ სტრუქტურულ ერთეულებსა და სხვადასხვა თანამდებობებზე დანიშნულ პირთა შორის ფუნქციების მკაფიოდ გამიჯვნა</a:t>
          </a:r>
          <a:endParaRPr lang="ka-GE" sz="1800" kern="1200" dirty="0">
            <a:latin typeface="+mn-lt"/>
          </a:endParaRPr>
        </a:p>
      </dsp:txBody>
      <dsp:txXfrm>
        <a:off x="1165745" y="3851063"/>
        <a:ext cx="9064367" cy="1036728"/>
      </dsp:txXfrm>
    </dsp:sp>
    <dsp:sp modelId="{AE95A56C-D8F2-4514-8347-9B7FC4E69EAB}">
      <dsp:nvSpPr>
        <dsp:cNvPr id="0" name=""/>
        <dsp:cNvSpPr/>
      </dsp:nvSpPr>
      <dsp:spPr>
        <a:xfrm>
          <a:off x="669060" y="3872742"/>
          <a:ext cx="993369" cy="993369"/>
        </a:xfrm>
        <a:prstGeom prst="ellipse">
          <a:avLst/>
        </a:prstGeom>
        <a:solidFill>
          <a:srgbClr val="C00000"/>
        </a:solidFill>
        <a:ln w="6350" cap="flat" cmpd="sng" algn="ctr">
          <a:solidFill>
            <a:schemeClr val="accent1">
              <a:shade val="80000"/>
              <a:hueOff val="261962"/>
              <a:satOff val="-4692"/>
              <a:lumOff val="1993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96DA34-C5A6-41A2-A04A-1CF1AE0CB552}">
      <dsp:nvSpPr>
        <dsp:cNvPr id="0" name=""/>
        <dsp:cNvSpPr/>
      </dsp:nvSpPr>
      <dsp:spPr>
        <a:xfrm>
          <a:off x="596289" y="5163741"/>
          <a:ext cx="9633823" cy="794695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საგანმანათლებლო პროგრამებში კვლევითი კომპონენტის გაძლიერება და მასში ყველა საფეხურის სტუდენტის ჩართულობა </a:t>
          </a:r>
          <a:endParaRPr lang="ka-GE" sz="1800" kern="1200" dirty="0">
            <a:latin typeface="+mn-lt"/>
          </a:endParaRPr>
        </a:p>
      </dsp:txBody>
      <dsp:txXfrm>
        <a:off x="596289" y="5163741"/>
        <a:ext cx="9633823" cy="794695"/>
      </dsp:txXfrm>
    </dsp:sp>
    <dsp:sp modelId="{0862B142-9E9A-4893-8F02-752978BE6810}">
      <dsp:nvSpPr>
        <dsp:cNvPr id="0" name=""/>
        <dsp:cNvSpPr/>
      </dsp:nvSpPr>
      <dsp:spPr>
        <a:xfrm>
          <a:off x="99604" y="5064404"/>
          <a:ext cx="993369" cy="993369"/>
        </a:xfrm>
        <a:prstGeom prst="ellipse">
          <a:avLst/>
        </a:prstGeom>
        <a:solidFill>
          <a:schemeClr val="bg1"/>
        </a:solidFill>
        <a:ln w="635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400963" y="-1131089"/>
          <a:ext cx="8806887" cy="8806887"/>
        </a:xfrm>
        <a:prstGeom prst="blockArc">
          <a:avLst>
            <a:gd name="adj1" fmla="val 18900000"/>
            <a:gd name="adj2" fmla="val 2700000"/>
            <a:gd name="adj3" fmla="val 245"/>
          </a:avLst>
        </a:pr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644020" y="61057"/>
          <a:ext cx="9250674" cy="1070598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9566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 </a:t>
          </a:r>
          <a:r>
            <a:rPr lang="ka-GE" sz="1800" b="0" i="0" kern="1200" dirty="0"/>
            <a:t>კვლევით საქმიანობაში აკადემიური კეთილსინდისიერებისა და კვლევის ეთიკის ნორმების დაცვა. ასევე, აღნიშნული მიმართულებით საუნივერსიტეტო საზოგადოებაში ცნობიერების ამაღლება</a:t>
          </a:r>
          <a:endParaRPr lang="ka-GE" sz="1800" kern="1200" dirty="0">
            <a:latin typeface="+mn-lt"/>
          </a:endParaRPr>
        </a:p>
      </dsp:txBody>
      <dsp:txXfrm>
        <a:off x="644020" y="61057"/>
        <a:ext cx="9250674" cy="1070598"/>
      </dsp:txXfrm>
    </dsp:sp>
    <dsp:sp modelId="{33D76320-A993-442F-8DFE-3C040F622EAF}">
      <dsp:nvSpPr>
        <dsp:cNvPr id="0" name=""/>
        <dsp:cNvSpPr/>
      </dsp:nvSpPr>
      <dsp:spPr>
        <a:xfrm>
          <a:off x="102301" y="306619"/>
          <a:ext cx="1022937" cy="1022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57FD78-141E-42A8-AC33-24315721A5B5}">
      <dsp:nvSpPr>
        <dsp:cNvPr id="0" name=""/>
        <dsp:cNvSpPr/>
      </dsp:nvSpPr>
      <dsp:spPr>
        <a:xfrm>
          <a:off x="1200176" y="1606552"/>
          <a:ext cx="8664268" cy="877336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9566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პერსონალის მდგრადობა, </a:t>
          </a:r>
          <a:r>
            <a:rPr lang="ka-GE" sz="1800" b="0" i="0" kern="1200" dirty="0" err="1"/>
            <a:t>აფილირების</a:t>
          </a:r>
          <a:r>
            <a:rPr lang="ka-GE" sz="1800" b="0" i="0" kern="1200" dirty="0"/>
            <a:t> პირობების გადახედვა, პერსონალის პროფესიული განვითარება თანმიმდევრული მექანიზმების გამოყენებით</a:t>
          </a:r>
          <a:endParaRPr lang="ka-GE" sz="1800" kern="1200" dirty="0">
            <a:latin typeface="+mn-lt"/>
          </a:endParaRPr>
        </a:p>
      </dsp:txBody>
      <dsp:txXfrm>
        <a:off x="1200176" y="1606552"/>
        <a:ext cx="8664268" cy="877336"/>
      </dsp:txXfrm>
    </dsp:sp>
    <dsp:sp modelId="{25205CF2-5A96-4B9D-A2C5-DC47FF3D71D7}">
      <dsp:nvSpPr>
        <dsp:cNvPr id="0" name=""/>
        <dsp:cNvSpPr/>
      </dsp:nvSpPr>
      <dsp:spPr>
        <a:xfrm>
          <a:off x="688707" y="1533752"/>
          <a:ext cx="1022937" cy="1022937"/>
        </a:xfrm>
        <a:prstGeom prst="ellipse">
          <a:avLst/>
        </a:prstGeom>
        <a:solidFill>
          <a:srgbClr val="92D050"/>
        </a:solidFill>
        <a:ln w="6350" cap="flat" cmpd="sng" algn="ctr">
          <a:solidFill>
            <a:schemeClr val="accent1">
              <a:shade val="80000"/>
              <a:hueOff val="87321"/>
              <a:satOff val="-1564"/>
              <a:lumOff val="664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BD72AF-38D8-46AF-918F-EDF1C76C84E5}">
      <dsp:nvSpPr>
        <dsp:cNvPr id="0" name=""/>
        <dsp:cNvSpPr/>
      </dsp:nvSpPr>
      <dsp:spPr>
        <a:xfrm>
          <a:off x="1381768" y="2911134"/>
          <a:ext cx="8484289" cy="1033069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9566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პერსონალის სამეცნიერო საქმიანობა, მათი კვლევის შედეგების ინტერნაციონალიზაცია</a:t>
          </a:r>
          <a:endParaRPr lang="ka-GE" sz="1800" kern="1200" dirty="0">
            <a:latin typeface="+mn-lt"/>
          </a:endParaRPr>
        </a:p>
      </dsp:txBody>
      <dsp:txXfrm>
        <a:off x="1381768" y="2911134"/>
        <a:ext cx="8484289" cy="1033069"/>
      </dsp:txXfrm>
    </dsp:sp>
    <dsp:sp modelId="{AE95A56C-D8F2-4514-8347-9B7FC4E69EAB}">
      <dsp:nvSpPr>
        <dsp:cNvPr id="0" name=""/>
        <dsp:cNvSpPr/>
      </dsp:nvSpPr>
      <dsp:spPr>
        <a:xfrm>
          <a:off x="868687" y="2760885"/>
          <a:ext cx="1022937" cy="1022937"/>
        </a:xfrm>
        <a:prstGeom prst="ellipse">
          <a:avLst/>
        </a:prstGeom>
        <a:solidFill>
          <a:srgbClr val="C00000"/>
        </a:solidFill>
        <a:ln w="6350" cap="flat" cmpd="sng" algn="ctr">
          <a:solidFill>
            <a:schemeClr val="accent1">
              <a:shade val="80000"/>
              <a:hueOff val="174641"/>
              <a:satOff val="-3128"/>
              <a:lumOff val="1329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9E4706-0B11-47A7-8F4B-19CCBEEE4BD3}">
      <dsp:nvSpPr>
        <dsp:cNvPr id="0" name=""/>
        <dsp:cNvSpPr/>
      </dsp:nvSpPr>
      <dsp:spPr>
        <a:xfrm>
          <a:off x="1201822" y="4308193"/>
          <a:ext cx="8664268" cy="809716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9566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ბიზნეს უწყვეტობის გეგმის განვითარება, მათ შორის გაუთვალისწინებელ შემთხვევებში (მაგალითად </a:t>
          </a:r>
          <a:r>
            <a:rPr lang="en-US" sz="1800" b="0" i="0" kern="1200" dirty="0"/>
            <a:t>Covid-19)</a:t>
          </a:r>
          <a:r>
            <a:rPr lang="ka-GE" sz="1800" b="0" i="0" kern="1200" dirty="0"/>
            <a:t> მოქმედების სტრატეგია</a:t>
          </a:r>
          <a:endParaRPr lang="ka-GE" sz="1800" kern="1200" dirty="0">
            <a:latin typeface="+mn-lt"/>
          </a:endParaRPr>
        </a:p>
      </dsp:txBody>
      <dsp:txXfrm>
        <a:off x="1201822" y="4308193"/>
        <a:ext cx="8664268" cy="809716"/>
      </dsp:txXfrm>
    </dsp:sp>
    <dsp:sp modelId="{0862B142-9E9A-4893-8F02-752978BE6810}">
      <dsp:nvSpPr>
        <dsp:cNvPr id="0" name=""/>
        <dsp:cNvSpPr/>
      </dsp:nvSpPr>
      <dsp:spPr>
        <a:xfrm>
          <a:off x="688707" y="3988017"/>
          <a:ext cx="1022937" cy="1022937"/>
        </a:xfrm>
        <a:prstGeom prst="ellipse">
          <a:avLst/>
        </a:prstGeom>
        <a:solidFill>
          <a:srgbClr val="00B0F0"/>
        </a:solidFill>
        <a:ln w="6350" cap="flat" cmpd="sng" algn="ctr">
          <a:solidFill>
            <a:schemeClr val="accent1">
              <a:shade val="80000"/>
              <a:hueOff val="261962"/>
              <a:satOff val="-4692"/>
              <a:lumOff val="1993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F06D25-E7DC-4A08-8CFB-84BAE452C285}">
      <dsp:nvSpPr>
        <dsp:cNvPr id="0" name=""/>
        <dsp:cNvSpPr/>
      </dsp:nvSpPr>
      <dsp:spPr>
        <a:xfrm>
          <a:off x="538562" y="5466486"/>
          <a:ext cx="9250674" cy="811484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9566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ადმინისტრაციულ, სასწავლო და სამეცნიერო პროცესებში ინოვაციების, ციფრული რესურსების აქტიური და ეფექტური გამოყენება</a:t>
          </a:r>
          <a:endParaRPr lang="ka-GE" sz="1800" kern="1200" dirty="0">
            <a:latin typeface="+mn-lt"/>
          </a:endParaRPr>
        </a:p>
      </dsp:txBody>
      <dsp:txXfrm>
        <a:off x="538562" y="5466486"/>
        <a:ext cx="9250674" cy="811484"/>
      </dsp:txXfrm>
    </dsp:sp>
    <dsp:sp modelId="{3E4B157B-21BA-4640-8A49-13264095D96D}">
      <dsp:nvSpPr>
        <dsp:cNvPr id="0" name=""/>
        <dsp:cNvSpPr/>
      </dsp:nvSpPr>
      <dsp:spPr>
        <a:xfrm>
          <a:off x="102301" y="5215150"/>
          <a:ext cx="1022937" cy="1022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186932" y="-1098551"/>
          <a:ext cx="8552633" cy="8552633"/>
        </a:xfrm>
        <a:prstGeom prst="blockArc">
          <a:avLst>
            <a:gd name="adj1" fmla="val 18900000"/>
            <a:gd name="adj2" fmla="val 2700000"/>
            <a:gd name="adj3" fmla="val 253"/>
          </a:avLst>
        </a:pr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626606" y="304598"/>
          <a:ext cx="9271143" cy="794695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პროგრამაზე ახალი სასწავლო მასალის, დარგის უახლესი მიღწევების გამოყენება</a:t>
          </a:r>
          <a:endParaRPr lang="ka-GE" sz="1800" kern="1200" dirty="0">
            <a:latin typeface="+mn-lt"/>
          </a:endParaRPr>
        </a:p>
      </dsp:txBody>
      <dsp:txXfrm>
        <a:off x="626606" y="304598"/>
        <a:ext cx="9271143" cy="794695"/>
      </dsp:txXfrm>
    </dsp:sp>
    <dsp:sp modelId="{33D76320-A993-442F-8DFE-3C040F622EAF}">
      <dsp:nvSpPr>
        <dsp:cNvPr id="0" name=""/>
        <dsp:cNvSpPr/>
      </dsp:nvSpPr>
      <dsp:spPr>
        <a:xfrm>
          <a:off x="99604" y="297756"/>
          <a:ext cx="993369" cy="993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57FD78-141E-42A8-AC33-24315721A5B5}">
      <dsp:nvSpPr>
        <dsp:cNvPr id="0" name=""/>
        <dsp:cNvSpPr/>
      </dsp:nvSpPr>
      <dsp:spPr>
        <a:xfrm>
          <a:off x="1165745" y="1456367"/>
          <a:ext cx="8701687" cy="1059472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ხარისხის მექანიზმების ეფექტურობის გაზრდა, ასევე ხარისხის უზრუნველყოფის შიდა მექანიზმებში აკადემიური პერსონალის, სტუდენტების, დამსაქმებლების ჩართულობის უზრუნველყოფა</a:t>
          </a:r>
          <a:endParaRPr lang="ka-GE" sz="1800" kern="1200" dirty="0">
            <a:latin typeface="+mn-lt"/>
          </a:endParaRPr>
        </a:p>
      </dsp:txBody>
      <dsp:txXfrm>
        <a:off x="1165745" y="1456367"/>
        <a:ext cx="8701687" cy="1059472"/>
      </dsp:txXfrm>
    </dsp:sp>
    <dsp:sp modelId="{25205CF2-5A96-4B9D-A2C5-DC47FF3D71D7}">
      <dsp:nvSpPr>
        <dsp:cNvPr id="0" name=""/>
        <dsp:cNvSpPr/>
      </dsp:nvSpPr>
      <dsp:spPr>
        <a:xfrm>
          <a:off x="669060" y="1489418"/>
          <a:ext cx="993369" cy="993369"/>
        </a:xfrm>
        <a:prstGeom prst="ellipse">
          <a:avLst/>
        </a:prstGeom>
        <a:solidFill>
          <a:srgbClr val="00B0F0"/>
        </a:solidFill>
        <a:ln w="6350" cap="flat" cmpd="sng" algn="ctr">
          <a:solidFill>
            <a:schemeClr val="accent1">
              <a:shade val="80000"/>
              <a:hueOff val="87321"/>
              <a:satOff val="-1564"/>
              <a:lumOff val="664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BD72AF-38D8-46AF-918F-EDF1C76C84E5}">
      <dsp:nvSpPr>
        <dsp:cNvPr id="0" name=""/>
        <dsp:cNvSpPr/>
      </dsp:nvSpPr>
      <dsp:spPr>
        <a:xfrm>
          <a:off x="1340522" y="2780417"/>
          <a:ext cx="8526910" cy="794695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i="0" kern="1200" dirty="0"/>
            <a:t>პროგრამებში პრაქტიკული კომპონენტის გაძლიერება, პრაქტიკის ობიექტებთან გაფორმებული მემორანდუმები/ხელშეკრულებები</a:t>
          </a:r>
          <a:endParaRPr lang="ka-GE" sz="1800" b="0" kern="1200" dirty="0">
            <a:latin typeface="+mn-lt"/>
          </a:endParaRPr>
        </a:p>
      </dsp:txBody>
      <dsp:txXfrm>
        <a:off x="1340522" y="2780417"/>
        <a:ext cx="8526910" cy="794695"/>
      </dsp:txXfrm>
    </dsp:sp>
    <dsp:sp modelId="{AE95A56C-D8F2-4514-8347-9B7FC4E69EAB}">
      <dsp:nvSpPr>
        <dsp:cNvPr id="0" name=""/>
        <dsp:cNvSpPr/>
      </dsp:nvSpPr>
      <dsp:spPr>
        <a:xfrm>
          <a:off x="843837" y="2681080"/>
          <a:ext cx="993369" cy="993369"/>
        </a:xfrm>
        <a:prstGeom prst="ellipse">
          <a:avLst/>
        </a:prstGeom>
        <a:solidFill>
          <a:srgbClr val="C00000"/>
        </a:solidFill>
        <a:ln w="6350" cap="flat" cmpd="sng" algn="ctr">
          <a:solidFill>
            <a:schemeClr val="accent1">
              <a:shade val="80000"/>
              <a:hueOff val="174641"/>
              <a:satOff val="-3128"/>
              <a:lumOff val="1329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5B25F6-416A-4E12-89AD-33A8AA0DDA62}">
      <dsp:nvSpPr>
        <dsp:cNvPr id="0" name=""/>
        <dsp:cNvSpPr/>
      </dsp:nvSpPr>
      <dsp:spPr>
        <a:xfrm>
          <a:off x="1165745" y="3918799"/>
          <a:ext cx="8701687" cy="901256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kern="1200" dirty="0">
              <a:latin typeface="+mn-lt"/>
            </a:rPr>
            <a:t>პროგრამებში მათი შინაარსის გათვალისწინებით სამეწარმეო უნარების სწავლება, ასევე სტუდენტებისთვის </a:t>
          </a:r>
          <a:r>
            <a:rPr lang="ka-GE" sz="1800" b="0" kern="1200" dirty="0" err="1">
              <a:latin typeface="+mn-lt"/>
            </a:rPr>
            <a:t>ტრანსფერული</a:t>
          </a:r>
          <a:r>
            <a:rPr lang="ka-GE" sz="1800" b="0" kern="1200" dirty="0">
              <a:latin typeface="+mn-lt"/>
            </a:rPr>
            <a:t> უნარების მეტად განვითარება</a:t>
          </a:r>
        </a:p>
      </dsp:txBody>
      <dsp:txXfrm>
        <a:off x="1165745" y="3918799"/>
        <a:ext cx="8701687" cy="901256"/>
      </dsp:txXfrm>
    </dsp:sp>
    <dsp:sp modelId="{2C249E9E-61D1-47D2-98ED-CC989F7FC666}">
      <dsp:nvSpPr>
        <dsp:cNvPr id="0" name=""/>
        <dsp:cNvSpPr/>
      </dsp:nvSpPr>
      <dsp:spPr>
        <a:xfrm>
          <a:off x="669060" y="3872742"/>
          <a:ext cx="993369" cy="993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261962"/>
              <a:satOff val="-4692"/>
              <a:lumOff val="1993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3E79D6-BADE-4F5A-8E32-673A5B1B2FA4}">
      <dsp:nvSpPr>
        <dsp:cNvPr id="0" name=""/>
        <dsp:cNvSpPr/>
      </dsp:nvSpPr>
      <dsp:spPr>
        <a:xfrm>
          <a:off x="596289" y="5051566"/>
          <a:ext cx="9271143" cy="1019046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0790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0" kern="1200" dirty="0">
              <a:latin typeface="+mn-lt"/>
            </a:rPr>
            <a:t>საერთაშორისო სტუდენტების პროგრამაზე მიღების ეფექტური მექანიზმების დანერგვა, რომელიც უზრუნველყოფს ობიექტური და გამჭვირვალე კრიტერიუმების არსებობას</a:t>
          </a:r>
        </a:p>
      </dsp:txBody>
      <dsp:txXfrm>
        <a:off x="596289" y="5051566"/>
        <a:ext cx="9271143" cy="1019046"/>
      </dsp:txXfrm>
    </dsp:sp>
    <dsp:sp modelId="{023DCEC1-00BE-479C-9C81-A7D968935269}">
      <dsp:nvSpPr>
        <dsp:cNvPr id="0" name=""/>
        <dsp:cNvSpPr/>
      </dsp:nvSpPr>
      <dsp:spPr>
        <a:xfrm>
          <a:off x="99604" y="5064404"/>
          <a:ext cx="993369" cy="993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186932" y="-1098551"/>
          <a:ext cx="8552633" cy="8552633"/>
        </a:xfrm>
        <a:prstGeom prst="blockArc">
          <a:avLst>
            <a:gd name="adj1" fmla="val 18900000"/>
            <a:gd name="adj2" fmla="val 2700000"/>
            <a:gd name="adj3" fmla="val 253"/>
          </a:avLst>
        </a:pr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724296" y="507019"/>
          <a:ext cx="9152930" cy="996126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6077" tIns="50800" rIns="50800" bIns="508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0" i="0" kern="1200" dirty="0"/>
            <a:t>პროგრამაში სწავლა-სწავლების მეთოდების, შეფასების კომპონენტებისა და კრიტერიუმების განისაზღვრა დარგის სპეციფიკის გათვალისწინებით</a:t>
          </a:r>
          <a:endParaRPr lang="ka-GE" sz="2000" kern="1200" dirty="0">
            <a:latin typeface="+mn-lt"/>
          </a:endParaRPr>
        </a:p>
      </dsp:txBody>
      <dsp:txXfrm>
        <a:off x="724296" y="507019"/>
        <a:ext cx="9152930" cy="996126"/>
      </dsp:txXfrm>
    </dsp:sp>
    <dsp:sp modelId="{33D76320-A993-442F-8DFE-3C040F622EAF}">
      <dsp:nvSpPr>
        <dsp:cNvPr id="0" name=""/>
        <dsp:cNvSpPr/>
      </dsp:nvSpPr>
      <dsp:spPr>
        <a:xfrm>
          <a:off x="103418" y="366396"/>
          <a:ext cx="1222168" cy="12221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57FD78-141E-42A8-AC33-24315721A5B5}">
      <dsp:nvSpPr>
        <dsp:cNvPr id="0" name=""/>
        <dsp:cNvSpPr/>
      </dsp:nvSpPr>
      <dsp:spPr>
        <a:xfrm>
          <a:off x="1276692" y="1809166"/>
          <a:ext cx="8592372" cy="1172098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6077" tIns="50800" rIns="50800" bIns="508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0" i="0" kern="1200" dirty="0"/>
            <a:t>პროგრამის სწავლის შედეგების მიღწევის მაჩვენებლების პერიოდული ანალიზი, ასევე, პროგრამის განვითარების მიზნით, პროგრამების </a:t>
          </a:r>
          <a:r>
            <a:rPr lang="ka-GE" sz="2000" b="0" i="0" kern="1200" dirty="0" err="1"/>
            <a:t>დადარება</a:t>
          </a:r>
          <a:r>
            <a:rPr lang="ka-GE" sz="2000" b="0" i="0" kern="1200" dirty="0"/>
            <a:t> საზღვარგარეთ მოქმედ ანალოგიურ პროგრამებთან</a:t>
          </a:r>
          <a:endParaRPr lang="ka-GE" sz="2000" kern="1200" dirty="0">
            <a:latin typeface="+mn-lt"/>
          </a:endParaRPr>
        </a:p>
      </dsp:txBody>
      <dsp:txXfrm>
        <a:off x="1276692" y="1809166"/>
        <a:ext cx="8592372" cy="1172098"/>
      </dsp:txXfrm>
    </dsp:sp>
    <dsp:sp modelId="{25205CF2-5A96-4B9D-A2C5-DC47FF3D71D7}">
      <dsp:nvSpPr>
        <dsp:cNvPr id="0" name=""/>
        <dsp:cNvSpPr/>
      </dsp:nvSpPr>
      <dsp:spPr>
        <a:xfrm>
          <a:off x="663975" y="1833252"/>
          <a:ext cx="1222168" cy="1222168"/>
        </a:xfrm>
        <a:prstGeom prst="ellipse">
          <a:avLst/>
        </a:prstGeom>
        <a:solidFill>
          <a:srgbClr val="00B0F0"/>
        </a:solidFill>
        <a:ln w="6350" cap="flat" cmpd="sng" algn="ctr">
          <a:solidFill>
            <a:schemeClr val="accent1">
              <a:shade val="80000"/>
              <a:hueOff val="116428"/>
              <a:satOff val="-2085"/>
              <a:lumOff val="886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BD72AF-38D8-46AF-918F-EDF1C76C84E5}">
      <dsp:nvSpPr>
        <dsp:cNvPr id="0" name=""/>
        <dsp:cNvSpPr/>
      </dsp:nvSpPr>
      <dsp:spPr>
        <a:xfrm>
          <a:off x="1276692" y="3413834"/>
          <a:ext cx="8592372" cy="1277518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6077" tIns="50800" rIns="50800" bIns="508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0" i="0" kern="1200" dirty="0"/>
            <a:t>საგანმანათლებლო პროგრამაზე </a:t>
          </a:r>
          <a:r>
            <a:rPr lang="ka-GE" sz="2000" b="0" i="0" kern="1200" dirty="0" err="1"/>
            <a:t>აფილირებული</a:t>
          </a:r>
          <a:r>
            <a:rPr lang="ka-GE" sz="2000" b="0" i="0" kern="1200" dirty="0"/>
            <a:t> პერსონალის რაოდენობის გაზრდა, ასევე სამიზნე ნიშნულების იმგვარად განსაზღვრა, რომელიც უზრუნველყოფს პროგრამის შეუფერხებლად განხორციელებასა და მის მდგრად განვითარებას</a:t>
          </a:r>
          <a:endParaRPr lang="ka-GE" sz="2000" b="0" kern="1200" dirty="0">
            <a:latin typeface="+mn-lt"/>
          </a:endParaRPr>
        </a:p>
      </dsp:txBody>
      <dsp:txXfrm>
        <a:off x="1276692" y="3413834"/>
        <a:ext cx="8592372" cy="1277518"/>
      </dsp:txXfrm>
    </dsp:sp>
    <dsp:sp modelId="{AE95A56C-D8F2-4514-8347-9B7FC4E69EAB}">
      <dsp:nvSpPr>
        <dsp:cNvPr id="0" name=""/>
        <dsp:cNvSpPr/>
      </dsp:nvSpPr>
      <dsp:spPr>
        <a:xfrm>
          <a:off x="663975" y="3300109"/>
          <a:ext cx="1222168" cy="1222168"/>
        </a:xfrm>
        <a:prstGeom prst="ellipse">
          <a:avLst/>
        </a:prstGeom>
        <a:solidFill>
          <a:srgbClr val="C00000"/>
        </a:solidFill>
        <a:ln w="6350" cap="flat" cmpd="sng" algn="ctr">
          <a:solidFill>
            <a:schemeClr val="accent1">
              <a:shade val="80000"/>
              <a:hueOff val="232855"/>
              <a:satOff val="-4171"/>
              <a:lumOff val="1772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9E4706-0B11-47A7-8F4B-19CCBEEE4BD3}">
      <dsp:nvSpPr>
        <dsp:cNvPr id="0" name=""/>
        <dsp:cNvSpPr/>
      </dsp:nvSpPr>
      <dsp:spPr>
        <a:xfrm>
          <a:off x="724296" y="4926180"/>
          <a:ext cx="9152930" cy="977734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6077" tIns="50800" rIns="50800" bIns="508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000" b="0" kern="1200" dirty="0" err="1">
              <a:latin typeface="+mn-lt"/>
            </a:rPr>
            <a:t>პროგრამაზ</a:t>
          </a:r>
          <a:r>
            <a:rPr lang="ka-GE" sz="2000" b="0" kern="1200" dirty="0">
              <a:latin typeface="+mn-lt"/>
            </a:rPr>
            <a:t> უცხო ენის სწავლების გაძლიერება, მათ შორის უცხოენოვანი დარგობრივი საგნების შეთავაზებით</a:t>
          </a:r>
        </a:p>
      </dsp:txBody>
      <dsp:txXfrm>
        <a:off x="724296" y="4926180"/>
        <a:ext cx="9152930" cy="977734"/>
      </dsp:txXfrm>
    </dsp:sp>
    <dsp:sp modelId="{0862B142-9E9A-4893-8F02-752978BE6810}">
      <dsp:nvSpPr>
        <dsp:cNvPr id="0" name=""/>
        <dsp:cNvSpPr/>
      </dsp:nvSpPr>
      <dsp:spPr>
        <a:xfrm>
          <a:off x="103418" y="4766966"/>
          <a:ext cx="1222168" cy="1222168"/>
        </a:xfrm>
        <a:prstGeom prst="ellipse">
          <a:avLst/>
        </a:prstGeom>
        <a:solidFill>
          <a:schemeClr val="bg1"/>
        </a:solidFill>
        <a:ln w="635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071769" y="-1081043"/>
          <a:ext cx="8415829" cy="8415829"/>
        </a:xfrm>
        <a:prstGeom prst="blockArc">
          <a:avLst>
            <a:gd name="adj1" fmla="val 18900000"/>
            <a:gd name="adj2" fmla="val 2700000"/>
            <a:gd name="adj3" fmla="val 257"/>
          </a:avLst>
        </a:pr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703203" y="258716"/>
          <a:ext cx="8795674" cy="1406217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შემუშავდა აკრედიტაციის განახლებული სტანდარტები: </a:t>
          </a:r>
          <a:r>
            <a:rPr lang="ka-GE" sz="1800" i="1" kern="1200" dirty="0" err="1">
              <a:solidFill>
                <a:schemeClr val="tx1"/>
              </a:solidFill>
            </a:rPr>
            <a:t>კლასტერის</a:t>
          </a:r>
          <a:r>
            <a:rPr lang="ka-GE" sz="1800" i="1" kern="1200" dirty="0">
              <a:solidFill>
                <a:schemeClr val="tx1"/>
              </a:solidFill>
            </a:rPr>
            <a:t> სპეციფიკა, სამაგისტრო და სადოქტორო პროგრამების თავისებურებები, ელექტრონული სწავლების ხარისხის უზრუნველყოფა, სტანდარტების სტრუქტურის ცვლილება</a:t>
          </a:r>
        </a:p>
      </dsp:txBody>
      <dsp:txXfrm>
        <a:off x="703203" y="258716"/>
        <a:ext cx="8795674" cy="1406217"/>
      </dsp:txXfrm>
    </dsp:sp>
    <dsp:sp modelId="{33D76320-A993-442F-8DFE-3C040F622EAF}">
      <dsp:nvSpPr>
        <dsp:cNvPr id="0" name=""/>
        <dsp:cNvSpPr/>
      </dsp:nvSpPr>
      <dsp:spPr>
        <a:xfrm>
          <a:off x="101905" y="360528"/>
          <a:ext cx="1202594" cy="1202594"/>
        </a:xfrm>
        <a:prstGeom prst="ellips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02015E-99A4-41F9-8DF2-E1829C447EAF}">
      <dsp:nvSpPr>
        <dsp:cNvPr id="0" name=""/>
        <dsp:cNvSpPr/>
      </dsp:nvSpPr>
      <dsp:spPr>
        <a:xfrm>
          <a:off x="1299466" y="1912255"/>
          <a:ext cx="8244094" cy="13877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შემუშავდა აკრედიტაციის განახლებული პროცედურები</a:t>
          </a:r>
          <a:r>
            <a:rPr lang="ka-GE" sz="1800" kern="1200" dirty="0">
              <a:solidFill>
                <a:schemeClr val="tx1"/>
              </a:solidFill>
            </a:rPr>
            <a:t>: </a:t>
          </a:r>
          <a:r>
            <a:rPr lang="ka-GE" sz="1800" i="1" kern="1200" dirty="0">
              <a:solidFill>
                <a:schemeClr val="tx1"/>
              </a:solidFill>
            </a:rPr>
            <a:t>საგანმანათლებლო პროგრამების </a:t>
          </a:r>
          <a:r>
            <a:rPr lang="ka-GE" sz="1800" i="1" kern="1200" dirty="0" err="1">
              <a:solidFill>
                <a:schemeClr val="tx1"/>
              </a:solidFill>
            </a:rPr>
            <a:t>კლასტერად</a:t>
          </a:r>
          <a:r>
            <a:rPr lang="ka-GE" sz="1800" i="1" kern="1200" dirty="0">
              <a:solidFill>
                <a:schemeClr val="tx1"/>
              </a:solidFill>
            </a:rPr>
            <a:t> დაჯგუფება, სააკრედიტაციო განაცხადების წარმოდგენის ვადები, საერთაშორისო ექსპერტების მონაწილეობა, მედიცინის პროგრამაზე სტუდენტების რაოდენობა</a:t>
          </a:r>
        </a:p>
      </dsp:txBody>
      <dsp:txXfrm>
        <a:off x="1299466" y="1912255"/>
        <a:ext cx="8244094" cy="1387746"/>
      </dsp:txXfrm>
    </dsp:sp>
    <dsp:sp modelId="{4373F277-2454-4BC0-B839-66A8B1BE774E}">
      <dsp:nvSpPr>
        <dsp:cNvPr id="0" name=""/>
        <dsp:cNvSpPr/>
      </dsp:nvSpPr>
      <dsp:spPr>
        <a:xfrm>
          <a:off x="653486" y="1803891"/>
          <a:ext cx="1202594" cy="1202594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FF602-A99F-48A4-868C-9E3102C8312D}">
      <dsp:nvSpPr>
        <dsp:cNvPr id="0" name=""/>
        <dsp:cNvSpPr/>
      </dsp:nvSpPr>
      <dsp:spPr>
        <a:xfrm>
          <a:off x="1280917" y="3725917"/>
          <a:ext cx="8244094" cy="541359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განახლდა აკრედიტაციის საფასურები</a:t>
          </a:r>
        </a:p>
      </dsp:txBody>
      <dsp:txXfrm>
        <a:off x="1280917" y="3725917"/>
        <a:ext cx="8244094" cy="541359"/>
      </dsp:txXfrm>
    </dsp:sp>
    <dsp:sp modelId="{E5A73BE7-9171-49FC-AF5A-306BF79213FD}">
      <dsp:nvSpPr>
        <dsp:cNvPr id="0" name=""/>
        <dsp:cNvSpPr/>
      </dsp:nvSpPr>
      <dsp:spPr>
        <a:xfrm>
          <a:off x="609940" y="3386215"/>
          <a:ext cx="1202594" cy="1202594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5F4855-9F18-4CF0-84D2-B1745D7DD533}">
      <dsp:nvSpPr>
        <dsp:cNvPr id="0" name=""/>
        <dsp:cNvSpPr/>
      </dsp:nvSpPr>
      <dsp:spPr>
        <a:xfrm>
          <a:off x="703203" y="4810878"/>
          <a:ext cx="8795674" cy="962075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>
              <a:solidFill>
                <a:schemeClr val="tx1"/>
              </a:solidFill>
            </a:rPr>
            <a:t>აკრედიტაცია სავალდებულო გახდა ყველა საფეხურისა და სახის საგანმანათლებლო პროგრამისთვის</a:t>
          </a:r>
          <a:endParaRPr lang="ka-GE" sz="1800" b="1" kern="1200" dirty="0">
            <a:solidFill>
              <a:schemeClr val="tx1"/>
            </a:solidFill>
          </a:endParaRPr>
        </a:p>
      </dsp:txBody>
      <dsp:txXfrm>
        <a:off x="703203" y="4810878"/>
        <a:ext cx="8795674" cy="962075"/>
      </dsp:txXfrm>
    </dsp:sp>
    <dsp:sp modelId="{C990AE02-9876-4F0D-B1F2-6125FBB50F57}">
      <dsp:nvSpPr>
        <dsp:cNvPr id="0" name=""/>
        <dsp:cNvSpPr/>
      </dsp:nvSpPr>
      <dsp:spPr>
        <a:xfrm>
          <a:off x="101905" y="4690619"/>
          <a:ext cx="1202594" cy="12025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071769" y="-1081043"/>
          <a:ext cx="8415829" cy="8415829"/>
        </a:xfrm>
        <a:prstGeom prst="blockArc">
          <a:avLst>
            <a:gd name="adj1" fmla="val 18900000"/>
            <a:gd name="adj2" fmla="val 2700000"/>
            <a:gd name="adj3" fmla="val 257"/>
          </a:avLst>
        </a:pr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703203" y="480787"/>
          <a:ext cx="8795674" cy="962075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2023 წლიდან ყველა პროგრამის შეფასებაში ჯგუფის თავმჯდომარის სტატუსით მონაწილეობას მიიღებს საერთაშორისო ექსპერტი, 2022 წელს საერთაშორისო ექსპერტების მონაწილეობით შეფასდა 80 პროგრამა</a:t>
          </a:r>
        </a:p>
      </dsp:txBody>
      <dsp:txXfrm>
        <a:off x="703203" y="480787"/>
        <a:ext cx="8795674" cy="962075"/>
      </dsp:txXfrm>
    </dsp:sp>
    <dsp:sp modelId="{33D76320-A993-442F-8DFE-3C040F622EAF}">
      <dsp:nvSpPr>
        <dsp:cNvPr id="0" name=""/>
        <dsp:cNvSpPr/>
      </dsp:nvSpPr>
      <dsp:spPr>
        <a:xfrm>
          <a:off x="101905" y="360528"/>
          <a:ext cx="1202594" cy="1202594"/>
        </a:xfrm>
        <a:prstGeom prst="ellips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DC372-E4BD-4A80-A4C5-0152E31FAE7D}">
      <dsp:nvSpPr>
        <dsp:cNvPr id="0" name=""/>
        <dsp:cNvSpPr/>
      </dsp:nvSpPr>
      <dsp:spPr>
        <a:xfrm>
          <a:off x="1344554" y="1828703"/>
          <a:ext cx="8244094" cy="108297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შემუშავდა უცხოეთში მოქმედი უმაღლესი საგანმანათლებლო დაწესებულებებისა და საგანმანათლებლო პროგრამების საერთაშორისო შეფასების პროცესი</a:t>
          </a:r>
          <a:endParaRPr lang="en-US" sz="1800" b="1" kern="1200" dirty="0">
            <a:solidFill>
              <a:schemeClr val="tx1"/>
            </a:solidFill>
            <a:latin typeface="+mj-lt"/>
          </a:endParaRPr>
        </a:p>
      </dsp:txBody>
      <dsp:txXfrm>
        <a:off x="1344554" y="1828703"/>
        <a:ext cx="8244094" cy="1082970"/>
      </dsp:txXfrm>
    </dsp:sp>
    <dsp:sp modelId="{B744E16C-65E7-4BEB-BA5F-FE6D9605DC20}">
      <dsp:nvSpPr>
        <dsp:cNvPr id="0" name=""/>
        <dsp:cNvSpPr/>
      </dsp:nvSpPr>
      <dsp:spPr>
        <a:xfrm>
          <a:off x="615772" y="1664932"/>
          <a:ext cx="1202594" cy="1202594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ACA7CC-D93C-49C6-A16D-34DF436565B1}">
      <dsp:nvSpPr>
        <dsp:cNvPr id="0" name=""/>
        <dsp:cNvSpPr/>
      </dsp:nvSpPr>
      <dsp:spPr>
        <a:xfrm>
          <a:off x="1254783" y="3209383"/>
          <a:ext cx="8244094" cy="127833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TAIEX-ის პროექტის ფარგლებში, ჩატარდა შეხვედრა შიდა ხარისხის აუდიტისა და დაწესებულების შიდა ხარისხის უზრუნველყოფის მექანიზმებთან დაკავშირებით</a:t>
          </a:r>
        </a:p>
      </dsp:txBody>
      <dsp:txXfrm>
        <a:off x="1254783" y="3209383"/>
        <a:ext cx="8244094" cy="1278338"/>
      </dsp:txXfrm>
    </dsp:sp>
    <dsp:sp modelId="{25205CF2-5A96-4B9D-A2C5-DC47FF3D71D7}">
      <dsp:nvSpPr>
        <dsp:cNvPr id="0" name=""/>
        <dsp:cNvSpPr/>
      </dsp:nvSpPr>
      <dsp:spPr>
        <a:xfrm>
          <a:off x="653486" y="3247255"/>
          <a:ext cx="1202594" cy="1202594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8D7FF9-674C-4466-9136-4D05DEF42EBF}">
      <dsp:nvSpPr>
        <dsp:cNvPr id="0" name=""/>
        <dsp:cNvSpPr/>
      </dsp:nvSpPr>
      <dsp:spPr>
        <a:xfrm>
          <a:off x="703203" y="4810878"/>
          <a:ext cx="8795674" cy="962075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648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მომზადდა სადოქტორო საფეხურის საგანმანათლებლო პროგრამების შეფასების ხარისხის უზრუნველყოფის დოკუმენტის პროექტი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703203" y="4810878"/>
        <a:ext cx="8795674" cy="962075"/>
      </dsp:txXfrm>
    </dsp:sp>
    <dsp:sp modelId="{97E088E7-A969-4367-964F-93D27FB46F30}">
      <dsp:nvSpPr>
        <dsp:cNvPr id="0" name=""/>
        <dsp:cNvSpPr/>
      </dsp:nvSpPr>
      <dsp:spPr>
        <a:xfrm>
          <a:off x="16269" y="4655828"/>
          <a:ext cx="1202594" cy="120259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068300" y="-1081043"/>
          <a:ext cx="8415829" cy="8415829"/>
        </a:xfrm>
        <a:prstGeom prst="blockArc">
          <a:avLst>
            <a:gd name="adj1" fmla="val 18900000"/>
            <a:gd name="adj2" fmla="val 2700000"/>
            <a:gd name="adj3" fmla="val 257"/>
          </a:avLst>
        </a:pr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868019" y="625374"/>
          <a:ext cx="8634327" cy="125074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78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განხორციელდა უმაღლესი საგანმანათლებლო დაწესებულებების ჰუმანიტარული მეცნიერებების სფეროების ექსპერტთა კორპუსის ატესტაცია, ასევე, ახალი ექსპერტების მოძიების მიზნით, გამოცხადდა ახალი კონკურსები</a:t>
          </a:r>
        </a:p>
      </dsp:txBody>
      <dsp:txXfrm>
        <a:off x="868019" y="625374"/>
        <a:ext cx="8634327" cy="1250748"/>
      </dsp:txXfrm>
    </dsp:sp>
    <dsp:sp modelId="{33D76320-A993-442F-8DFE-3C040F622EAF}">
      <dsp:nvSpPr>
        <dsp:cNvPr id="0" name=""/>
        <dsp:cNvSpPr/>
      </dsp:nvSpPr>
      <dsp:spPr>
        <a:xfrm>
          <a:off x="86301" y="469030"/>
          <a:ext cx="1563435" cy="1563435"/>
        </a:xfrm>
        <a:prstGeom prst="ellips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DC372-E4BD-4A80-A4C5-0152E31FAE7D}">
      <dsp:nvSpPr>
        <dsp:cNvPr id="0" name=""/>
        <dsp:cNvSpPr/>
      </dsp:nvSpPr>
      <dsp:spPr>
        <a:xfrm>
          <a:off x="1322666" y="2136428"/>
          <a:ext cx="8179680" cy="1980885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78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განახლდა ავტორიზაციისა და აკრედიტაციის ექსპერტთა საქმიანობის წესი: </a:t>
          </a:r>
          <a:r>
            <a:rPr lang="ka-GE" sz="1800" b="0" i="1" kern="1200" dirty="0">
              <a:solidFill>
                <a:schemeClr val="tx1"/>
              </a:solidFill>
            </a:rPr>
            <a:t>დაიხვეწა საკვალიფიკაციო მოთხოვნები და კორპუსში მიღების პროცედურა, განახლდა ექსპერტთა საქმიანობის შეფასების ფორმები, დაინერგა ექსპერტი-დამკვირვებლის სტატუსი, განისაზღვრა ექსპერტის სტატუსის შეჩერების საფუძვლები</a:t>
          </a:r>
          <a:endParaRPr lang="en-US" sz="1800" b="0" i="1" kern="1200" dirty="0">
            <a:solidFill>
              <a:schemeClr val="tx1"/>
            </a:solidFill>
            <a:latin typeface="+mj-lt"/>
          </a:endParaRPr>
        </a:p>
      </dsp:txBody>
      <dsp:txXfrm>
        <a:off x="1322666" y="2136428"/>
        <a:ext cx="8179680" cy="1980885"/>
      </dsp:txXfrm>
    </dsp:sp>
    <dsp:sp modelId="{B744E16C-65E7-4BEB-BA5F-FE6D9605DC20}">
      <dsp:nvSpPr>
        <dsp:cNvPr id="0" name=""/>
        <dsp:cNvSpPr/>
      </dsp:nvSpPr>
      <dsp:spPr>
        <a:xfrm>
          <a:off x="540948" y="2345153"/>
          <a:ext cx="1563435" cy="1563435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9B8316-2D2B-4092-A556-1552117F1A27}">
      <dsp:nvSpPr>
        <dsp:cNvPr id="0" name=""/>
        <dsp:cNvSpPr/>
      </dsp:nvSpPr>
      <dsp:spPr>
        <a:xfrm>
          <a:off x="868019" y="4377619"/>
          <a:ext cx="8634327" cy="125074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78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ავტორიზაციისა და აკრედიტაციის ექსპერტთა კორპუსის ყველა წევრისთვის მუდმივ რეჟიმში ტარდებოდა სამუშაო შეხვედრები და ტრენინგები</a:t>
          </a:r>
        </a:p>
      </dsp:txBody>
      <dsp:txXfrm>
        <a:off x="868019" y="4377619"/>
        <a:ext cx="8634327" cy="1250748"/>
      </dsp:txXfrm>
    </dsp:sp>
    <dsp:sp modelId="{0862B142-9E9A-4893-8F02-752978BE6810}">
      <dsp:nvSpPr>
        <dsp:cNvPr id="0" name=""/>
        <dsp:cNvSpPr/>
      </dsp:nvSpPr>
      <dsp:spPr>
        <a:xfrm>
          <a:off x="86301" y="4221275"/>
          <a:ext cx="1563435" cy="1563435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068300" y="-1081043"/>
          <a:ext cx="8415829" cy="8415829"/>
        </a:xfrm>
        <a:prstGeom prst="blockArc">
          <a:avLst>
            <a:gd name="adj1" fmla="val 18900000"/>
            <a:gd name="adj2" fmla="val 2700000"/>
            <a:gd name="adj3" fmla="val 257"/>
          </a:avLst>
        </a:pr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70B5C-E7D2-4584-B7FD-71C17DA29F48}">
      <dsp:nvSpPr>
        <dsp:cNvPr id="0" name=""/>
        <dsp:cNvSpPr/>
      </dsp:nvSpPr>
      <dsp:spPr>
        <a:xfrm>
          <a:off x="868019" y="625374"/>
          <a:ext cx="8634327" cy="125074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78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უმაღლესი საგანმანათლებლო დაწესებულებების წარმომადგენლებისთვის ჩატარდა სამუშაო და საკონსულტაციო შეხვედრები, მათ შორის ინდივიდუალური ფორმატის თემატური ტრენინგები</a:t>
          </a:r>
        </a:p>
      </dsp:txBody>
      <dsp:txXfrm>
        <a:off x="868019" y="625374"/>
        <a:ext cx="8634327" cy="1250748"/>
      </dsp:txXfrm>
    </dsp:sp>
    <dsp:sp modelId="{33D76320-A993-442F-8DFE-3C040F622EAF}">
      <dsp:nvSpPr>
        <dsp:cNvPr id="0" name=""/>
        <dsp:cNvSpPr/>
      </dsp:nvSpPr>
      <dsp:spPr>
        <a:xfrm>
          <a:off x="86301" y="469030"/>
          <a:ext cx="1563435" cy="1563435"/>
        </a:xfrm>
        <a:prstGeom prst="ellips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F5A65C-F0D4-4997-9A60-FEF868C21E4F}">
      <dsp:nvSpPr>
        <dsp:cNvPr id="0" name=""/>
        <dsp:cNvSpPr/>
      </dsp:nvSpPr>
      <dsp:spPr>
        <a:xfrm>
          <a:off x="1322666" y="2501496"/>
          <a:ext cx="8179680" cy="125074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78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>
              <a:solidFill>
                <a:schemeClr val="tx1"/>
              </a:solidFill>
            </a:rPr>
            <a:t>ცენტრის მიერ იდენტიფიცირებულ 4 საკითხებზე ჩატარდა ტრენინგები, რომელსაც ჯამში დაესწრო </a:t>
          </a:r>
          <a:r>
            <a:rPr lang="ka-GE" sz="1800" b="1" kern="1200" dirty="0" err="1">
              <a:solidFill>
                <a:schemeClr val="tx1"/>
              </a:solidFill>
            </a:rPr>
            <a:t>უსდ</a:t>
          </a:r>
          <a:r>
            <a:rPr lang="ka-GE" sz="1800" b="1" kern="1200" dirty="0">
              <a:solidFill>
                <a:schemeClr val="tx1"/>
              </a:solidFill>
            </a:rPr>
            <a:t>-ს 200 - მდე წარმომადგენელი</a:t>
          </a:r>
        </a:p>
      </dsp:txBody>
      <dsp:txXfrm>
        <a:off x="1322666" y="2501496"/>
        <a:ext cx="8179680" cy="1250748"/>
      </dsp:txXfrm>
    </dsp:sp>
    <dsp:sp modelId="{25205CF2-5A96-4B9D-A2C5-DC47FF3D71D7}">
      <dsp:nvSpPr>
        <dsp:cNvPr id="0" name=""/>
        <dsp:cNvSpPr/>
      </dsp:nvSpPr>
      <dsp:spPr>
        <a:xfrm>
          <a:off x="540948" y="2345153"/>
          <a:ext cx="1563435" cy="1563435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4631A2-4D22-4DD5-9E4E-47BF4685C7E1}">
      <dsp:nvSpPr>
        <dsp:cNvPr id="0" name=""/>
        <dsp:cNvSpPr/>
      </dsp:nvSpPr>
      <dsp:spPr>
        <a:xfrm>
          <a:off x="868019" y="4377619"/>
          <a:ext cx="8634327" cy="125074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78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 err="1">
              <a:solidFill>
                <a:schemeClr val="tx1"/>
              </a:solidFill>
            </a:rPr>
            <a:t>კლასტერული</a:t>
          </a:r>
          <a:r>
            <a:rPr lang="ka-GE" sz="1800" b="1" kern="1200" dirty="0">
              <a:solidFill>
                <a:schemeClr val="tx1"/>
              </a:solidFill>
            </a:rPr>
            <a:t> აკრედიტაციის სტანდარტებისთვის მომზადდა სახელმძღვანელო </a:t>
          </a:r>
        </a:p>
      </dsp:txBody>
      <dsp:txXfrm>
        <a:off x="868019" y="4377619"/>
        <a:ext cx="8634327" cy="1250748"/>
      </dsp:txXfrm>
    </dsp:sp>
    <dsp:sp modelId="{59CCE01F-8C82-4C03-A677-F075E88FABC9}">
      <dsp:nvSpPr>
        <dsp:cNvPr id="0" name=""/>
        <dsp:cNvSpPr/>
      </dsp:nvSpPr>
      <dsp:spPr>
        <a:xfrm>
          <a:off x="86301" y="4221275"/>
          <a:ext cx="1563435" cy="1563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50D5A-ED40-40F4-805F-52A749E1AE27}">
      <dsp:nvSpPr>
        <dsp:cNvPr id="0" name=""/>
        <dsp:cNvSpPr/>
      </dsp:nvSpPr>
      <dsp:spPr>
        <a:xfrm>
          <a:off x="5240067" y="2144368"/>
          <a:ext cx="4694680" cy="262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20"/>
              </a:lnTo>
              <a:lnTo>
                <a:pt x="4694680" y="159920"/>
              </a:lnTo>
              <a:lnTo>
                <a:pt x="4694680" y="262613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94814-C069-4AA7-9E8E-16720714B333}">
      <dsp:nvSpPr>
        <dsp:cNvPr id="0" name=""/>
        <dsp:cNvSpPr/>
      </dsp:nvSpPr>
      <dsp:spPr>
        <a:xfrm>
          <a:off x="5240067" y="2144368"/>
          <a:ext cx="2677705" cy="262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20"/>
              </a:lnTo>
              <a:lnTo>
                <a:pt x="2677705" y="159920"/>
              </a:lnTo>
              <a:lnTo>
                <a:pt x="2677705" y="262613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5CD2F7-2F7D-488D-AA4A-315AADDC7DC3}">
      <dsp:nvSpPr>
        <dsp:cNvPr id="0" name=""/>
        <dsp:cNvSpPr/>
      </dsp:nvSpPr>
      <dsp:spPr>
        <a:xfrm>
          <a:off x="5240067" y="2144368"/>
          <a:ext cx="426809" cy="225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423"/>
              </a:lnTo>
              <a:lnTo>
                <a:pt x="426809" y="122423"/>
              </a:lnTo>
              <a:lnTo>
                <a:pt x="426809" y="225116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7A6132-DDAA-4BBC-A4DC-6225517FBB51}">
      <dsp:nvSpPr>
        <dsp:cNvPr id="0" name=""/>
        <dsp:cNvSpPr/>
      </dsp:nvSpPr>
      <dsp:spPr>
        <a:xfrm>
          <a:off x="3344975" y="2144368"/>
          <a:ext cx="1895092" cy="262613"/>
        </a:xfrm>
        <a:custGeom>
          <a:avLst/>
          <a:gdLst/>
          <a:ahLst/>
          <a:cxnLst/>
          <a:rect l="0" t="0" r="0" b="0"/>
          <a:pathLst>
            <a:path>
              <a:moveTo>
                <a:pt x="1895092" y="0"/>
              </a:moveTo>
              <a:lnTo>
                <a:pt x="1895092" y="159920"/>
              </a:lnTo>
              <a:lnTo>
                <a:pt x="0" y="159920"/>
              </a:lnTo>
              <a:lnTo>
                <a:pt x="0" y="262613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B518A-489F-4560-B7AA-AA0CBE6269D1}">
      <dsp:nvSpPr>
        <dsp:cNvPr id="0" name=""/>
        <dsp:cNvSpPr/>
      </dsp:nvSpPr>
      <dsp:spPr>
        <a:xfrm>
          <a:off x="1054136" y="2144368"/>
          <a:ext cx="4185931" cy="262613"/>
        </a:xfrm>
        <a:custGeom>
          <a:avLst/>
          <a:gdLst/>
          <a:ahLst/>
          <a:cxnLst/>
          <a:rect l="0" t="0" r="0" b="0"/>
          <a:pathLst>
            <a:path>
              <a:moveTo>
                <a:pt x="4185931" y="0"/>
              </a:moveTo>
              <a:lnTo>
                <a:pt x="4185931" y="159920"/>
              </a:lnTo>
              <a:lnTo>
                <a:pt x="0" y="159920"/>
              </a:lnTo>
              <a:lnTo>
                <a:pt x="0" y="262613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4FCA8-FA92-4215-AF22-A22E66656539}">
      <dsp:nvSpPr>
        <dsp:cNvPr id="0" name=""/>
        <dsp:cNvSpPr/>
      </dsp:nvSpPr>
      <dsp:spPr>
        <a:xfrm>
          <a:off x="4198882" y="830683"/>
          <a:ext cx="2082371" cy="1313685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DD2490-B520-4AF2-BB49-1BCE08D3CDC5}">
      <dsp:nvSpPr>
        <dsp:cNvPr id="0" name=""/>
        <dsp:cNvSpPr/>
      </dsp:nvSpPr>
      <dsp:spPr>
        <a:xfrm>
          <a:off x="4198882" y="830683"/>
          <a:ext cx="2082371" cy="1313685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EE260-D348-44C3-9D76-9F2E38E917A9}">
      <dsp:nvSpPr>
        <dsp:cNvPr id="0" name=""/>
        <dsp:cNvSpPr/>
      </dsp:nvSpPr>
      <dsp:spPr>
        <a:xfrm>
          <a:off x="3157696" y="1067146"/>
          <a:ext cx="4164742" cy="84075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BFUG</a:t>
          </a:r>
          <a:r>
            <a:rPr lang="ka-GE" sz="1800" b="1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/>
            <a:t>საქართველოს განათლებისა და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b="1" kern="1200" dirty="0"/>
            <a:t>მეცნიერების სამინისტრო</a:t>
          </a:r>
          <a:r>
            <a:rPr lang="en-US" sz="1800" b="1" kern="1200" dirty="0"/>
            <a:t> </a:t>
          </a:r>
        </a:p>
      </dsp:txBody>
      <dsp:txXfrm>
        <a:off x="3157696" y="1067146"/>
        <a:ext cx="4164742" cy="840758"/>
      </dsp:txXfrm>
    </dsp:sp>
    <dsp:sp modelId="{BB1006AD-7AE8-4C8C-9C14-FA79C7ABA572}">
      <dsp:nvSpPr>
        <dsp:cNvPr id="0" name=""/>
        <dsp:cNvSpPr/>
      </dsp:nvSpPr>
      <dsp:spPr>
        <a:xfrm>
          <a:off x="531548" y="2406982"/>
          <a:ext cx="1045175" cy="131699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E233C-3CDE-4A7C-9CEC-A14742674F7A}">
      <dsp:nvSpPr>
        <dsp:cNvPr id="0" name=""/>
        <dsp:cNvSpPr/>
      </dsp:nvSpPr>
      <dsp:spPr>
        <a:xfrm>
          <a:off x="531548" y="2406982"/>
          <a:ext cx="1045175" cy="131699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E333AF-71BC-4D87-BAE9-D3D3717C86A5}">
      <dsp:nvSpPr>
        <dsp:cNvPr id="0" name=""/>
        <dsp:cNvSpPr/>
      </dsp:nvSpPr>
      <dsp:spPr>
        <a:xfrm>
          <a:off x="8960" y="2644040"/>
          <a:ext cx="2090351" cy="8428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TPG A on QF</a:t>
          </a:r>
          <a:r>
            <a:rPr lang="ka-GE" sz="1800" b="1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თანათავმჯდომარე</a:t>
          </a:r>
          <a:endParaRPr lang="en-US" sz="1800" kern="1200" dirty="0"/>
        </a:p>
      </dsp:txBody>
      <dsp:txXfrm>
        <a:off x="8960" y="2644040"/>
        <a:ext cx="2090351" cy="842874"/>
      </dsp:txXfrm>
    </dsp:sp>
    <dsp:sp modelId="{960765C2-15AC-4A4C-8E90-B2051C9E5B9F}">
      <dsp:nvSpPr>
        <dsp:cNvPr id="0" name=""/>
        <dsp:cNvSpPr/>
      </dsp:nvSpPr>
      <dsp:spPr>
        <a:xfrm>
          <a:off x="2824837" y="2406982"/>
          <a:ext cx="1040276" cy="116858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3C7E8-4C74-4B8D-88E5-75C558206C52}">
      <dsp:nvSpPr>
        <dsp:cNvPr id="0" name=""/>
        <dsp:cNvSpPr/>
      </dsp:nvSpPr>
      <dsp:spPr>
        <a:xfrm>
          <a:off x="2824837" y="2406982"/>
          <a:ext cx="1040276" cy="116858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1D35D-2C34-4520-88D9-A25F18229DC8}">
      <dsp:nvSpPr>
        <dsp:cNvPr id="0" name=""/>
        <dsp:cNvSpPr/>
      </dsp:nvSpPr>
      <dsp:spPr>
        <a:xfrm>
          <a:off x="2304699" y="2617328"/>
          <a:ext cx="2080552" cy="74789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TPG B on LRC</a:t>
          </a:r>
          <a:r>
            <a:rPr lang="ka-GE" sz="1800" b="1" kern="1200" dirty="0"/>
            <a:t> </a:t>
          </a:r>
          <a:r>
            <a:rPr lang="ka-GE" sz="1800" kern="1200" dirty="0"/>
            <a:t>წევრი</a:t>
          </a:r>
          <a:endParaRPr lang="en-US" sz="1800" kern="1200" dirty="0"/>
        </a:p>
      </dsp:txBody>
      <dsp:txXfrm>
        <a:off x="2304699" y="2617328"/>
        <a:ext cx="2080552" cy="747897"/>
      </dsp:txXfrm>
    </dsp:sp>
    <dsp:sp modelId="{D6D7B6D8-21AD-4021-ABEF-ABE12FA8C0A8}">
      <dsp:nvSpPr>
        <dsp:cNvPr id="0" name=""/>
        <dsp:cNvSpPr/>
      </dsp:nvSpPr>
      <dsp:spPr>
        <a:xfrm>
          <a:off x="5136655" y="2369485"/>
          <a:ext cx="1060443" cy="129666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269BC-FC13-428B-A03E-CB30DA64E40B}">
      <dsp:nvSpPr>
        <dsp:cNvPr id="0" name=""/>
        <dsp:cNvSpPr/>
      </dsp:nvSpPr>
      <dsp:spPr>
        <a:xfrm>
          <a:off x="5136655" y="2369485"/>
          <a:ext cx="1060443" cy="129666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9A11B-1F33-4271-8BB5-F552A9E6A95A}">
      <dsp:nvSpPr>
        <dsp:cNvPr id="0" name=""/>
        <dsp:cNvSpPr/>
      </dsp:nvSpPr>
      <dsp:spPr>
        <a:xfrm>
          <a:off x="4606433" y="2602884"/>
          <a:ext cx="2120886" cy="8298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TPG C on QA</a:t>
          </a:r>
          <a:r>
            <a:rPr lang="ka-GE" sz="1800" b="1" kern="1200" dirty="0"/>
            <a:t> </a:t>
          </a:r>
          <a:r>
            <a:rPr lang="en-US" sz="1800" b="1" kern="1200" dirty="0"/>
            <a:t>  </a:t>
          </a:r>
          <a:endParaRPr lang="ka-GE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წევრი</a:t>
          </a:r>
          <a:endParaRPr lang="en-US" sz="1800" kern="1200" dirty="0"/>
        </a:p>
      </dsp:txBody>
      <dsp:txXfrm>
        <a:off x="4606433" y="2602884"/>
        <a:ext cx="2120886" cy="829864"/>
      </dsp:txXfrm>
    </dsp:sp>
    <dsp:sp modelId="{82ED8779-8C7A-442D-BC83-CCD73893E4C1}">
      <dsp:nvSpPr>
        <dsp:cNvPr id="0" name=""/>
        <dsp:cNvSpPr/>
      </dsp:nvSpPr>
      <dsp:spPr>
        <a:xfrm>
          <a:off x="7417342" y="2406982"/>
          <a:ext cx="1000861" cy="1385057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7A1EBD-D17A-4A08-A22F-15EF71C937E5}">
      <dsp:nvSpPr>
        <dsp:cNvPr id="0" name=""/>
        <dsp:cNvSpPr/>
      </dsp:nvSpPr>
      <dsp:spPr>
        <a:xfrm>
          <a:off x="7417342" y="2406982"/>
          <a:ext cx="1000861" cy="1385057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FE55E-0F87-460A-8DEB-323D801D4967}">
      <dsp:nvSpPr>
        <dsp:cNvPr id="0" name=""/>
        <dsp:cNvSpPr/>
      </dsp:nvSpPr>
      <dsp:spPr>
        <a:xfrm>
          <a:off x="6916911" y="2656292"/>
          <a:ext cx="2001722" cy="8864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Social Dimension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წევრი</a:t>
          </a:r>
          <a:endParaRPr lang="en-US" sz="1800" kern="1200" dirty="0"/>
        </a:p>
      </dsp:txBody>
      <dsp:txXfrm>
        <a:off x="6916911" y="2656292"/>
        <a:ext cx="2001722" cy="886436"/>
      </dsp:txXfrm>
    </dsp:sp>
    <dsp:sp modelId="{ACC34196-4EF2-463C-9566-66E1BD47CB78}">
      <dsp:nvSpPr>
        <dsp:cNvPr id="0" name=""/>
        <dsp:cNvSpPr/>
      </dsp:nvSpPr>
      <dsp:spPr>
        <a:xfrm>
          <a:off x="9529384" y="2406982"/>
          <a:ext cx="810726" cy="135656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7663D-7BAB-4D53-8AFA-1AD60545610D}">
      <dsp:nvSpPr>
        <dsp:cNvPr id="0" name=""/>
        <dsp:cNvSpPr/>
      </dsp:nvSpPr>
      <dsp:spPr>
        <a:xfrm>
          <a:off x="9529384" y="2406982"/>
          <a:ext cx="810726" cy="135656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6420C9-E3BD-4A25-BAF7-5DEEEB45843D}">
      <dsp:nvSpPr>
        <dsp:cNvPr id="0" name=""/>
        <dsp:cNvSpPr/>
      </dsp:nvSpPr>
      <dsp:spPr>
        <a:xfrm>
          <a:off x="9124021" y="2651163"/>
          <a:ext cx="1621453" cy="8681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Teaching and Learning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წევრი</a:t>
          </a:r>
          <a:endParaRPr lang="en-US" sz="1800" kern="1200" dirty="0"/>
        </a:p>
      </dsp:txBody>
      <dsp:txXfrm>
        <a:off x="9124021" y="2651163"/>
        <a:ext cx="1621453" cy="8681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E4C1D-5574-4F26-8075-42A7C01C9D79}">
      <dsp:nvSpPr>
        <dsp:cNvPr id="0" name=""/>
        <dsp:cNvSpPr/>
      </dsp:nvSpPr>
      <dsp:spPr>
        <a:xfrm>
          <a:off x="-7209717" y="-1102143"/>
          <a:ext cx="8580704" cy="8580704"/>
        </a:xfrm>
        <a:prstGeom prst="blockArc">
          <a:avLst>
            <a:gd name="adj1" fmla="val 18900000"/>
            <a:gd name="adj2" fmla="val 2700000"/>
            <a:gd name="adj3" fmla="val 25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2FED6-8DCF-463C-8873-B1B7288FF7D6}">
      <dsp:nvSpPr>
        <dsp:cNvPr id="0" name=""/>
        <dsp:cNvSpPr/>
      </dsp:nvSpPr>
      <dsp:spPr>
        <a:xfrm>
          <a:off x="510432" y="335782"/>
          <a:ext cx="9269919" cy="671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285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</a:rPr>
            <a:t>ENQA-</a:t>
          </a:r>
          <a:r>
            <a:rPr lang="ka-GE" sz="1800" kern="1200" dirty="0">
              <a:latin typeface="+mn-lt"/>
            </a:rPr>
            <a:t>ს ექსპერტთა შეფასებისთვის მომზადება</a:t>
          </a:r>
        </a:p>
      </dsp:txBody>
      <dsp:txXfrm>
        <a:off x="510432" y="335782"/>
        <a:ext cx="9269919" cy="671309"/>
      </dsp:txXfrm>
    </dsp:sp>
    <dsp:sp modelId="{A59F390E-980B-4A25-B11C-1DA409361447}">
      <dsp:nvSpPr>
        <dsp:cNvPr id="0" name=""/>
        <dsp:cNvSpPr/>
      </dsp:nvSpPr>
      <dsp:spPr>
        <a:xfrm>
          <a:off x="90863" y="251868"/>
          <a:ext cx="839136" cy="839136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8BF37-19C1-4D12-A972-D5A104C69695}">
      <dsp:nvSpPr>
        <dsp:cNvPr id="0" name=""/>
        <dsp:cNvSpPr/>
      </dsp:nvSpPr>
      <dsp:spPr>
        <a:xfrm>
          <a:off x="1062629" y="1342618"/>
          <a:ext cx="8717722" cy="671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285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>
              <a:latin typeface="+mn-lt"/>
            </a:rPr>
            <a:t>ავტორიზაციისა და აკრედიტაციის ექსპერტთა კორპუსების განვითარება, აკრედიტაციის ექსპერტთა კორპუსის ეტაპობრივი ატესტაცია</a:t>
          </a:r>
        </a:p>
      </dsp:txBody>
      <dsp:txXfrm>
        <a:off x="1062629" y="1342618"/>
        <a:ext cx="8717722" cy="671309"/>
      </dsp:txXfrm>
    </dsp:sp>
    <dsp:sp modelId="{33D76320-A993-442F-8DFE-3C040F622EAF}">
      <dsp:nvSpPr>
        <dsp:cNvPr id="0" name=""/>
        <dsp:cNvSpPr/>
      </dsp:nvSpPr>
      <dsp:spPr>
        <a:xfrm>
          <a:off x="643061" y="1258704"/>
          <a:ext cx="839136" cy="839136"/>
        </a:xfrm>
        <a:prstGeom prst="ellipse">
          <a:avLst/>
        </a:prstGeom>
        <a:solidFill>
          <a:schemeClr val="accent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E1F299-6D9D-49E8-B53F-B80B66CF8B12}">
      <dsp:nvSpPr>
        <dsp:cNvPr id="0" name=""/>
        <dsp:cNvSpPr/>
      </dsp:nvSpPr>
      <dsp:spPr>
        <a:xfrm>
          <a:off x="1315136" y="2349454"/>
          <a:ext cx="8465216" cy="671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285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>
              <a:latin typeface="+mn-lt"/>
            </a:rPr>
            <a:t>ავტორიზაციის სტანდარტების განახლება და პილოტირება</a:t>
          </a:r>
        </a:p>
      </dsp:txBody>
      <dsp:txXfrm>
        <a:off x="1315136" y="2349454"/>
        <a:ext cx="8465216" cy="671309"/>
      </dsp:txXfrm>
    </dsp:sp>
    <dsp:sp modelId="{B744E16C-65E7-4BEB-BA5F-FE6D9605DC20}">
      <dsp:nvSpPr>
        <dsp:cNvPr id="0" name=""/>
        <dsp:cNvSpPr/>
      </dsp:nvSpPr>
      <dsp:spPr>
        <a:xfrm>
          <a:off x="527849" y="2149412"/>
          <a:ext cx="839136" cy="839136"/>
        </a:xfrm>
        <a:prstGeom prst="ellipse">
          <a:avLst/>
        </a:prstGeom>
        <a:solidFill>
          <a:srgbClr val="0070C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600C4-5D24-4003-AA59-05CE3C6FB7B2}">
      <dsp:nvSpPr>
        <dsp:cNvPr id="0" name=""/>
        <dsp:cNvSpPr/>
      </dsp:nvSpPr>
      <dsp:spPr>
        <a:xfrm>
          <a:off x="1315136" y="3355653"/>
          <a:ext cx="8465216" cy="671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285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>
              <a:latin typeface="+mn-lt"/>
            </a:rPr>
            <a:t>სადოქტორო განათლების ხარისხის უზრუნველყოფის ჩარჩო დოკუმენტის მიღება და პილოტირება, მხარდამჭერი მექანიზმების განხორციელება </a:t>
          </a:r>
        </a:p>
      </dsp:txBody>
      <dsp:txXfrm>
        <a:off x="1315136" y="3355653"/>
        <a:ext cx="8465216" cy="671309"/>
      </dsp:txXfrm>
    </dsp:sp>
    <dsp:sp modelId="{25205CF2-5A96-4B9D-A2C5-DC47FF3D71D7}">
      <dsp:nvSpPr>
        <dsp:cNvPr id="0" name=""/>
        <dsp:cNvSpPr/>
      </dsp:nvSpPr>
      <dsp:spPr>
        <a:xfrm>
          <a:off x="500091" y="3072226"/>
          <a:ext cx="839136" cy="839136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8C1DB-AE33-464A-B595-AE042B0C4367}">
      <dsp:nvSpPr>
        <dsp:cNvPr id="0" name=""/>
        <dsp:cNvSpPr/>
      </dsp:nvSpPr>
      <dsp:spPr>
        <a:xfrm>
          <a:off x="1062629" y="4247779"/>
          <a:ext cx="8717722" cy="9007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285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>
              <a:latin typeface="+mn-lt"/>
            </a:rPr>
            <a:t>უმაღლესი განათლების ხარისხის უზრუნველყოფის პროცესებში მეტი სტუდენტისა  და დამსაქმებლის ჩართულობის მიზნით, შესაბამისი საინფორმაციო და სამუშაო შეხვედრების დაგეგმვა</a:t>
          </a:r>
        </a:p>
      </dsp:txBody>
      <dsp:txXfrm>
        <a:off x="1062629" y="4247779"/>
        <a:ext cx="8717722" cy="900729"/>
      </dsp:txXfrm>
    </dsp:sp>
    <dsp:sp modelId="{0862B142-9E9A-4893-8F02-752978BE6810}">
      <dsp:nvSpPr>
        <dsp:cNvPr id="0" name=""/>
        <dsp:cNvSpPr/>
      </dsp:nvSpPr>
      <dsp:spPr>
        <a:xfrm>
          <a:off x="554339" y="3971854"/>
          <a:ext cx="839136" cy="83913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7123A-2779-4E28-B313-1EBB9D663363}">
      <dsp:nvSpPr>
        <dsp:cNvPr id="0" name=""/>
        <dsp:cNvSpPr/>
      </dsp:nvSpPr>
      <dsp:spPr>
        <a:xfrm>
          <a:off x="510432" y="5369325"/>
          <a:ext cx="9269919" cy="671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2852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>
              <a:latin typeface="+mn-lt"/>
            </a:rPr>
            <a:t>2022 წლის </a:t>
          </a:r>
          <a:r>
            <a:rPr lang="ka-GE" sz="1800" kern="1200" dirty="0" err="1">
              <a:latin typeface="+mn-lt"/>
            </a:rPr>
            <a:t>კლასტერული</a:t>
          </a:r>
          <a:r>
            <a:rPr lang="ka-GE" sz="1800" kern="1200" dirty="0">
              <a:latin typeface="+mn-lt"/>
            </a:rPr>
            <a:t> აკრედიტაციის შედეგებზე დაყრდნობით ჰუმანიტარული სფეროს პროგრამებზე თემატური ანალიზის განხორციელება</a:t>
          </a:r>
        </a:p>
      </dsp:txBody>
      <dsp:txXfrm>
        <a:off x="510432" y="5369325"/>
        <a:ext cx="9269919" cy="671309"/>
      </dsp:txXfrm>
    </dsp:sp>
    <dsp:sp modelId="{169EEEE7-D6FE-419F-8961-DA092720FE7D}">
      <dsp:nvSpPr>
        <dsp:cNvPr id="0" name=""/>
        <dsp:cNvSpPr/>
      </dsp:nvSpPr>
      <dsp:spPr>
        <a:xfrm>
          <a:off x="90863" y="5285412"/>
          <a:ext cx="839136" cy="839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2CE45-4CCD-4A93-906F-1E41AEE130AC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11733-95F6-4E39-92CF-9AC0707B2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85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EC474-926A-44AD-B6AC-4C8854975675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F7019-01AF-464D-AC68-C32ABA5E3D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73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F7019-01AF-464D-AC68-C32ABA5E3D8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52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F7019-01AF-464D-AC68-C32ABA5E3D8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00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7E15-2E34-4408-A068-EBBF4D34B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60001-C3AB-47CD-9205-933324239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ADDA2-6C0B-4069-94E7-3F78612F9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EEE1F-A3DE-49EE-AE11-0C4EEE95E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976CA-A35A-4985-B63C-0750F0FD7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73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876CE-B22D-4644-958E-C94725D99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E9822-B43B-4227-B2CE-FE3C0438B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A3E62-F6A5-4F4B-9863-53C412796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5439C-8192-4A54-8A50-3D19F3491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9A64E-EF5D-4EA0-B537-029B7BCC0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8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713E0-2C3A-4883-8295-4ADF248D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A318B-79F2-4C7F-9990-DC691B4E2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A550E-F8C6-4F5F-856C-3988F162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DED8C-28B6-4BA1-A0B1-7688F602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0FEF3-1F75-482D-8B21-40CA7129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95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3B47E-17D5-4D2E-B47D-CE69329DB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03DB4-408F-4D50-8B14-EC424AA0E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0A0BB-946D-4019-B75E-176A15C79E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A7D69-2762-43B7-9F89-2420C2FC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EF5FFA-DD02-4E84-A279-382384C2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AA9936-27AF-4B5C-B071-AF107753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52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CE2C-9F67-425C-9CB9-524B16184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1549B-E72F-4545-823D-1212DE406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0E4A7-EE3B-4C3B-AFCB-3E96E5B58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73CB96-C4F5-4D4C-B83C-CDBA4C94D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0AA7A8-321B-4408-8F51-7BD2A48E6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8F31D2-49E0-4944-A8EB-1D3CF1A8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484435-CDDA-4736-A1F9-9BD2369F7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8EE9BA-CDE1-454C-9C69-5416090E0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8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F2A1-2694-4853-863F-398CD67CA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9A8494-AB34-400C-9ACD-965C8E0C9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796A4-43F1-4ACF-ADA8-EA4CE4C70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70CDF7-2041-4334-B02E-1F2558BF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55D5BE-E55A-4A85-82F5-654E34298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E3AB51-70AD-4513-BCFC-7F916C6E9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FAB0B-F142-4939-A235-059D8740A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0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C7DC4-38D3-4307-81CA-DABBF04B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42F6C-AACB-45F5-9AD5-10BA76F94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D1AC1-D6A3-4E76-BF80-B4BFB04D0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BC649-F71A-49F0-BA3C-B782CE45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17754E-9621-47C6-9C05-3E6E6DC97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D828F-FC24-4AE5-B332-1D58E7ECC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4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BFEE9-4EBA-41AC-AC77-1B665D610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3B7262-2013-4A66-B52B-92C5F86835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C6DFB-F633-413B-B1CB-671AFE8E7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E66B7-28DF-4CA5-9595-D8E89BBCF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2B005-0447-47A8-B272-1C7E9D8F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355E0-E216-49E9-BD8D-E531B36B1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8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EB8E-4BF0-46EF-92B6-ADF430645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E7B7B9-A2FD-4D03-AEFE-CAEA8C184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C2C14-17B3-40B2-BFF4-567432183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D967D-B544-4437-9044-36B97FEE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85875-F6BE-4614-8CA0-681F79A9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3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64158-529F-49D2-9F7C-0F4E446BDB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388833-B8C3-48DA-B278-7DB55A368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6D674-24CA-4D4F-84E2-F881AFC97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8465F-8E59-41D6-BF2C-BAC3BED2D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B0692-8CE0-4BB4-9B6E-34CAFB247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>
                <a:solidFill>
                  <a:srgbClr val="9DBFBE">
                    <a:lumMod val="50000"/>
                  </a:srgbClr>
                </a:solidFill>
              </a:rPr>
              <a:t>2/1/2013</a:t>
            </a:r>
            <a:endParaRPr lang="en-US" dirty="0">
              <a:solidFill>
                <a:srgbClr val="9DBFBE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1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60EC78-1138-440B-BBF1-A14E2FE79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134AC-63BD-4E23-B7FF-E75DB533F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3E0A8-67A0-482B-A129-C3F44133F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ABE24-F469-47E0-ABF1-EFFBDED404FF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73568-D1AE-460F-9B37-59A8B5A1B3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960FC-35EB-46F9-9A2E-6A4BC3F21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A71C6-8924-4783-A4BB-F82BB3B688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qe.gov.g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E694-E593-4281-B319-1D58DD7E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664" y="2125943"/>
            <a:ext cx="10400672" cy="2369521"/>
          </a:xfrm>
        </p:spPr>
        <p:txBody>
          <a:bodyPr>
            <a:normAutofit fontScale="90000"/>
          </a:bodyPr>
          <a:lstStyle/>
          <a:p>
            <a:pPr algn="ctr"/>
            <a:br>
              <a:rPr lang="ka-GE" dirty="0"/>
            </a:br>
            <a:br>
              <a:rPr lang="ka-GE" dirty="0"/>
            </a:br>
            <a:br>
              <a:rPr lang="ka-GE" dirty="0"/>
            </a:br>
            <a:r>
              <a:rPr lang="ka-GE" sz="3600" b="1" dirty="0">
                <a:solidFill>
                  <a:srgbClr val="0070C0"/>
                </a:solidFill>
              </a:rPr>
              <a:t>უმაღლესი საგანმანათლებლო დაწესებულებების ავტორიზაციისა და საგანმანათლებლო პროგრამების აკრედიტაციის 2022 პროცესების შეჯამება</a:t>
            </a:r>
            <a:br>
              <a:rPr lang="ka-GE" b="1" dirty="0"/>
            </a:br>
            <a:br>
              <a:rPr lang="ka-GE" b="1" dirty="0"/>
            </a:br>
            <a:br>
              <a:rPr lang="en-US" sz="2200" dirty="0"/>
            </a:br>
            <a:r>
              <a:rPr lang="ka-GE" sz="2000" i="1" dirty="0"/>
              <a:t>                                                                                                                    მომხსენებელი: ლაშა მარგიშვილი</a:t>
            </a:r>
            <a:br>
              <a:rPr lang="ka-GE" sz="2000" i="1" dirty="0"/>
            </a:br>
            <a:r>
              <a:rPr lang="ka-GE" sz="2000" i="1" dirty="0"/>
              <a:t>                                                                                                                 ცენტრის დირექტორის მოადგილე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02196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E694-E593-4281-B319-1D58DD7E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664" y="-207287"/>
            <a:ext cx="10400672" cy="1325563"/>
          </a:xfrm>
        </p:spPr>
        <p:txBody>
          <a:bodyPr>
            <a:normAutofit/>
          </a:bodyPr>
          <a:lstStyle/>
          <a:p>
            <a:pPr algn="ctr"/>
            <a:r>
              <a:rPr lang="ka-GE" sz="2600" b="1" dirty="0">
                <a:solidFill>
                  <a:srgbClr val="0070C0"/>
                </a:solidFill>
              </a:rPr>
              <a:t>პრეზენტაციაზე განსახილველი საკითხები</a:t>
            </a:r>
            <a:endParaRPr lang="en-US" sz="26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96263887"/>
              </p:ext>
            </p:extLst>
          </p:nvPr>
        </p:nvGraphicFramePr>
        <p:xfrm>
          <a:off x="490194" y="876693"/>
          <a:ext cx="10953945" cy="5769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331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90307-6161-45C3-80A3-6FFF4B26B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26" y="237210"/>
            <a:ext cx="10515600" cy="75666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ka-GE" sz="3200" b="1" dirty="0">
                <a:solidFill>
                  <a:schemeClr val="accent1"/>
                </a:solidFill>
              </a:rPr>
              <a:t>უმაღლესი საგანმანათლებლო დაწესებულებების ავტორიზაციის საბჭო - 2022 წელი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4DFC0-95DA-428E-8D6D-1341DD48E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" y="1290754"/>
            <a:ext cx="5920967" cy="5078159"/>
          </a:xfrm>
        </p:spPr>
        <p:txBody>
          <a:bodyPr>
            <a:noAutofit/>
          </a:bodyPr>
          <a:lstStyle/>
          <a:p>
            <a:pPr marL="406400" lvl="2" indent="0">
              <a:lnSpc>
                <a:spcPct val="120000"/>
              </a:lnSpc>
              <a:buNone/>
            </a:pPr>
            <a:r>
              <a:rPr lang="ka-GE" sz="1800" dirty="0"/>
              <a:t>უმაღლესი საგანმანათლებლო დაწესებულებების ავტორიზაციის საბჭომ მიიღო 41 გადაწყვეტილება</a:t>
            </a:r>
          </a:p>
          <a:p>
            <a:pPr marL="406400" lvl="2" indent="0">
              <a:buNone/>
            </a:pPr>
            <a:endParaRPr lang="ka-GE" sz="1800" dirty="0"/>
          </a:p>
          <a:p>
            <a:pPr marL="795338" lvl="2" indent="-388938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1800" dirty="0" err="1"/>
              <a:t>საავტორიზაციო</a:t>
            </a:r>
            <a:r>
              <a:rPr lang="ka-GE" sz="1800" dirty="0"/>
              <a:t> განაცხადი - 4</a:t>
            </a:r>
          </a:p>
          <a:p>
            <a:pPr marL="795338" lvl="2" indent="-388938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1800" dirty="0"/>
              <a:t>მონიტორინგის შედეგების განხილვა - 31</a:t>
            </a:r>
          </a:p>
          <a:p>
            <a:pPr marL="795338" lvl="2" indent="-388938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1800" dirty="0"/>
              <a:t>ავტორიზაციის საბჭოს მიერ გაცემული რეკომენდაციების შესრულების ანგარიშის ცნობად მიღების შესახებ - 3 გადაწყვეტილება; </a:t>
            </a:r>
          </a:p>
          <a:p>
            <a:pPr marL="795338" lvl="2" indent="-388938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1800" dirty="0"/>
              <a:t>გადაწყვეტილებაში ცვლილების შეტანა - 2</a:t>
            </a:r>
            <a:endParaRPr lang="en-US" sz="18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79EE510-5114-4A67-BDE1-AB977F2254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5351573"/>
              </p:ext>
            </p:extLst>
          </p:nvPr>
        </p:nvGraphicFramePr>
        <p:xfrm>
          <a:off x="6086475" y="889920"/>
          <a:ext cx="6105525" cy="5078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687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80AF8-5053-4B74-AF16-C5D0E17B9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317991"/>
            <a:ext cx="11407532" cy="992335"/>
          </a:xfrm>
        </p:spPr>
        <p:txBody>
          <a:bodyPr>
            <a:normAutofit/>
          </a:bodyPr>
          <a:lstStyle/>
          <a:p>
            <a:pPr algn="ctr"/>
            <a:r>
              <a:rPr lang="ka-GE" sz="2900" b="1" dirty="0">
                <a:solidFill>
                  <a:schemeClr val="accent1"/>
                </a:solidFill>
              </a:rPr>
              <a:t>საგანმანათლებლო პროგრამების აკრედიტაციის საბჭო - 2022 წელი</a:t>
            </a:r>
            <a:endParaRPr lang="en-US" sz="29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FB2EBA-3C9E-4F48-BF1D-5E5027D83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550" y="1840865"/>
            <a:ext cx="5559776" cy="438791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ka-GE" sz="2600" b="1" dirty="0"/>
              <a:t> საგ</a:t>
            </a:r>
            <a:r>
              <a:rPr lang="ka-GE" sz="2200" b="1" dirty="0"/>
              <a:t>ანმანათლებლო პროგრამების აკრედიტაციის საბჭომ 83 სხდომაზე განიხილა 476 საკითხი: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ka-GE" sz="2200" b="1" dirty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2200" dirty="0"/>
              <a:t>სააკრედიტაციო განაცხადი - 160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ka-GE" sz="2200" dirty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2200" dirty="0"/>
              <a:t>აკრედიტაციის 1 წლიანი ანგარიშის განხილვა - 250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ka-GE" sz="2200" dirty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2200" dirty="0"/>
              <a:t>მონიტორინგის შედეგების განხილვა - 56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ka-GE" sz="2200" dirty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a-GE" sz="2200" dirty="0"/>
              <a:t>გადაწყვეტილებაში ცვლილების შეტანა - 10</a:t>
            </a:r>
            <a:endParaRPr lang="en-US" sz="22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07E4CAB-7EBA-4DB3-929F-B7704299EB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761298"/>
              </p:ext>
            </p:extLst>
          </p:nvPr>
        </p:nvGraphicFramePr>
        <p:xfrm>
          <a:off x="5685576" y="1068309"/>
          <a:ext cx="5899323" cy="479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597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FAC8257-3AD9-4B5D-A5AF-AE48C78B85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219234"/>
              </p:ext>
            </p:extLst>
          </p:nvPr>
        </p:nvGraphicFramePr>
        <p:xfrm>
          <a:off x="256311" y="818862"/>
          <a:ext cx="5691908" cy="485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2836945-2C9A-4023-B247-CE06893A7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3258269"/>
              </p:ext>
            </p:extLst>
          </p:nvPr>
        </p:nvGraphicFramePr>
        <p:xfrm>
          <a:off x="6077527" y="818862"/>
          <a:ext cx="6003637" cy="485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033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608" y="2424082"/>
            <a:ext cx="23388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200" b="1" dirty="0"/>
          </a:p>
          <a:p>
            <a:pPr algn="ctr"/>
            <a:r>
              <a:rPr lang="ka-GE" sz="2200" b="1" dirty="0">
                <a:solidFill>
                  <a:srgbClr val="0070C0"/>
                </a:solidFill>
              </a:rPr>
              <a:t>ავტორიზაციის პროცესში გამოვლენილი ძირითადი რეკომენდაციები</a:t>
            </a:r>
            <a:endParaRPr lang="ka-GE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63011671"/>
              </p:ext>
            </p:extLst>
          </p:nvPr>
        </p:nvGraphicFramePr>
        <p:xfrm>
          <a:off x="1719618" y="380246"/>
          <a:ext cx="10321492" cy="6355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698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608" y="2424082"/>
            <a:ext cx="2565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400" b="1" dirty="0">
                <a:solidFill>
                  <a:srgbClr val="0070C0"/>
                </a:solidFill>
              </a:rPr>
              <a:t>ავტორიზაციის პროცესში გამოვლენილი ძირითადი რეკომენდაციები</a:t>
            </a:r>
            <a:endParaRPr lang="ka-GE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48673636"/>
              </p:ext>
            </p:extLst>
          </p:nvPr>
        </p:nvGraphicFramePr>
        <p:xfrm>
          <a:off x="2082298" y="191070"/>
          <a:ext cx="9958812" cy="6544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550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608" y="2424082"/>
            <a:ext cx="2565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400" b="1" dirty="0">
                <a:solidFill>
                  <a:srgbClr val="0070C0"/>
                </a:solidFill>
              </a:rPr>
              <a:t>აკრედიტაციის პროცესში გამოვლენილი ძირითადი რეკომენდაციები</a:t>
            </a:r>
            <a:endParaRPr lang="ka-GE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58272027"/>
              </p:ext>
            </p:extLst>
          </p:nvPr>
        </p:nvGraphicFramePr>
        <p:xfrm>
          <a:off x="2082298" y="380246"/>
          <a:ext cx="9958812" cy="6355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350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608" y="2424082"/>
            <a:ext cx="2565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400" b="1" dirty="0">
                <a:solidFill>
                  <a:srgbClr val="0070C0"/>
                </a:solidFill>
              </a:rPr>
              <a:t>აკრედიტაციის პროცესში გამოვლენილი ძირითადი რეკომენდაციები</a:t>
            </a:r>
            <a:endParaRPr lang="ka-GE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19614585"/>
              </p:ext>
            </p:extLst>
          </p:nvPr>
        </p:nvGraphicFramePr>
        <p:xfrm>
          <a:off x="2082298" y="380246"/>
          <a:ext cx="9958812" cy="6355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668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815" y="1994871"/>
            <a:ext cx="287517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000" b="1" dirty="0">
                <a:solidFill>
                  <a:schemeClr val="accent1">
                    <a:lumMod val="75000"/>
                  </a:schemeClr>
                </a:solidFill>
              </a:rPr>
              <a:t>უმაღლესი განათლების ხარისხის უზრუნველყოფის მიმართულებით განხორციელებული ძირითადი აქტივობები</a:t>
            </a:r>
          </a:p>
          <a:p>
            <a:pPr algn="ctr"/>
            <a:endParaRPr lang="ka-GE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ka-GE" sz="2000" b="1" u="sng" dirty="0">
                <a:solidFill>
                  <a:srgbClr val="C00000"/>
                </a:solidFill>
              </a:rPr>
              <a:t>პროცესები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38489212"/>
              </p:ext>
            </p:extLst>
          </p:nvPr>
        </p:nvGraphicFramePr>
        <p:xfrm>
          <a:off x="2330823" y="329939"/>
          <a:ext cx="9588649" cy="6253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560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815" y="1994871"/>
            <a:ext cx="287517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000" b="1" dirty="0">
                <a:solidFill>
                  <a:schemeClr val="accent1">
                    <a:lumMod val="75000"/>
                  </a:schemeClr>
                </a:solidFill>
              </a:rPr>
              <a:t>უმაღლესი განათლების ხარისხის უზრუნველყოფის მიმართულებით განხორციელებული ძირითადი აქტივობები</a:t>
            </a:r>
          </a:p>
          <a:p>
            <a:pPr algn="ctr"/>
            <a:endParaRPr lang="ka-GE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ka-GE" sz="2000" b="1" u="sng" dirty="0">
                <a:solidFill>
                  <a:srgbClr val="C00000"/>
                </a:solidFill>
              </a:rPr>
              <a:t>პროცესები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48629793"/>
              </p:ext>
            </p:extLst>
          </p:nvPr>
        </p:nvGraphicFramePr>
        <p:xfrm>
          <a:off x="2330823" y="329939"/>
          <a:ext cx="9588649" cy="6253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6695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441" y="2211090"/>
            <a:ext cx="287517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000" b="1" dirty="0">
                <a:solidFill>
                  <a:schemeClr val="accent1">
                    <a:lumMod val="75000"/>
                  </a:schemeClr>
                </a:solidFill>
              </a:rPr>
              <a:t>უმაღლესი განათლების ხარისხის უზრუნველყოფის მიმართულებით განხორციელებული ძირითადი აქტივობები</a:t>
            </a:r>
          </a:p>
          <a:p>
            <a:pPr algn="ctr"/>
            <a:endParaRPr lang="ka-GE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ka-GE" sz="2000" b="1" u="sng" dirty="0">
                <a:solidFill>
                  <a:srgbClr val="C00000"/>
                </a:solidFill>
              </a:rPr>
              <a:t>ექსპერტები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59319206"/>
              </p:ext>
            </p:extLst>
          </p:nvPr>
        </p:nvGraphicFramePr>
        <p:xfrm>
          <a:off x="2330823" y="329939"/>
          <a:ext cx="9588649" cy="6253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363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815" y="1840983"/>
            <a:ext cx="28751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000" b="1" dirty="0">
                <a:solidFill>
                  <a:schemeClr val="accent1">
                    <a:lumMod val="75000"/>
                  </a:schemeClr>
                </a:solidFill>
              </a:rPr>
              <a:t>უმაღლესი განათლების ხარისხის უზრუნველყოფის მიმართულებით განხორციელებული ძირითადი აქტივობები</a:t>
            </a:r>
          </a:p>
          <a:p>
            <a:pPr algn="ctr"/>
            <a:endParaRPr lang="ka-GE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ka-GE" sz="2000" b="1" u="sng" dirty="0">
                <a:solidFill>
                  <a:srgbClr val="C00000"/>
                </a:solidFill>
              </a:rPr>
              <a:t>მხარდამჭერი ღონისძიებები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07139948"/>
              </p:ext>
            </p:extLst>
          </p:nvPr>
        </p:nvGraphicFramePr>
        <p:xfrm>
          <a:off x="2330823" y="329939"/>
          <a:ext cx="9588649" cy="6253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85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F048E-F14C-4911-9A84-8F5CBDB157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0292" y="220869"/>
            <a:ext cx="11646090" cy="860425"/>
          </a:xfrm>
        </p:spPr>
        <p:txBody>
          <a:bodyPr>
            <a:noAutofit/>
          </a:bodyPr>
          <a:lstStyle/>
          <a:p>
            <a:pPr algn="ctr"/>
            <a:r>
              <a:rPr lang="ka-GE" sz="3000" b="1" dirty="0">
                <a:solidFill>
                  <a:schemeClr val="accent1">
                    <a:lumMod val="75000"/>
                  </a:schemeClr>
                </a:solidFill>
              </a:rPr>
              <a:t>ცენტრის მონაწილეობა ბოლონიის პროცესის სამუშაო ფორმატში 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EB1C2D3-5FBC-4849-98EA-1B0C3DC09070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48709575"/>
              </p:ext>
            </p:extLst>
          </p:nvPr>
        </p:nvGraphicFramePr>
        <p:xfrm>
          <a:off x="873457" y="796345"/>
          <a:ext cx="10754435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 descr="European Higher Education Area and Bologna Process">
            <a:extLst>
              <a:ext uri="{FF2B5EF4-FFF2-40B4-BE49-F238E27FC236}">
                <a16:creationId xmlns:a16="http://schemas.microsoft.com/office/drawing/2014/main" id="{2D549298-8FF6-4749-8954-0EEC5191C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412" y="4913194"/>
            <a:ext cx="4397176" cy="172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6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61A9B76-3381-47EA-AF47-3B315BB203B5}"/>
              </a:ext>
            </a:extLst>
          </p:cNvPr>
          <p:cNvSpPr/>
          <p:nvPr/>
        </p:nvSpPr>
        <p:spPr>
          <a:xfrm>
            <a:off x="914401" y="1256142"/>
            <a:ext cx="97990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3000" b="1" dirty="0">
                <a:solidFill>
                  <a:schemeClr val="accent1">
                    <a:lumMod val="75000"/>
                  </a:schemeClr>
                </a:solidFill>
              </a:rPr>
              <a:t>ბოლონიის პროცესის სამეთვალყურეო ჯგუფის (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BFUG</a:t>
            </a:r>
            <a:r>
              <a:rPr lang="ka-GE" sz="3000" b="1" dirty="0">
                <a:solidFill>
                  <a:schemeClr val="accent1">
                    <a:lumMod val="75000"/>
                  </a:schemeClr>
                </a:solidFill>
              </a:rPr>
              <a:t>) ფარგლებში განხილული ძირითადი საკითხები </a:t>
            </a:r>
            <a:endParaRPr lang="en-US" sz="30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BB26F5-0510-4881-8F1B-7095C8FF17A7}"/>
              </a:ext>
            </a:extLst>
          </p:cNvPr>
          <p:cNvSpPr/>
          <p:nvPr/>
        </p:nvSpPr>
        <p:spPr>
          <a:xfrm>
            <a:off x="466298" y="2484379"/>
            <a:ext cx="1125940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sz="2000" dirty="0"/>
              <a:t> </a:t>
            </a:r>
            <a:r>
              <a:rPr lang="ka-GE" sz="2000" dirty="0"/>
              <a:t>ეროვნული კვალიფიკაციების ჩარჩოს </a:t>
            </a:r>
            <a:r>
              <a:rPr lang="ka-GE" sz="2000" dirty="0" err="1"/>
              <a:t>რეფერენსირებისა</a:t>
            </a:r>
            <a:r>
              <a:rPr lang="ka-GE" sz="2000" dirty="0"/>
              <a:t> და სერტიფიცირების პროცესის დაწყება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ka-GE" sz="2000" dirty="0"/>
              <a:t>დიგიტალიზაციის მნიშვნელობა განათლების აღიარების პროცესში და ავტომატური აღიარების მექანიზმების განხილვა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ka-GE" sz="2000" dirty="0"/>
              <a:t>უმაღლეს განათლებაში </a:t>
            </a:r>
            <a:r>
              <a:rPr lang="ka-GE" sz="2000" dirty="0" err="1"/>
              <a:t>მიკროკრედიტების</a:t>
            </a:r>
            <a:r>
              <a:rPr lang="ka-GE" sz="2000" dirty="0"/>
              <a:t> სისტემის შემოტანა და დანერგვა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ka-GE" sz="2000" dirty="0"/>
              <a:t>სწავლა-სწავლების პროცესში ინოვაციური მიდგომების გამოყენება 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ka-GE" sz="2000" dirty="0"/>
              <a:t>სტუდენტებისთვის </a:t>
            </a:r>
            <a:r>
              <a:rPr lang="ka-GE" sz="2000" dirty="0" err="1"/>
              <a:t>ტრანსფერული</a:t>
            </a:r>
            <a:r>
              <a:rPr lang="ka-GE" sz="2000" dirty="0"/>
              <a:t> უნარების კიდევ უფრო მეტად განვითარება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ka-GE" sz="2000" dirty="0"/>
              <a:t>უნივერსიტეტების სოციალური განზომილების და მესამე მისიის გაძლიერება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ka-GE" sz="2000" dirty="0"/>
          </a:p>
          <a:p>
            <a:pPr algn="just">
              <a:buFont typeface="Wingdings" panose="05000000000000000000" pitchFamily="2" charset="2"/>
              <a:buChar char="Ø"/>
            </a:pPr>
            <a:endParaRPr lang="ka-GE" sz="2000" dirty="0"/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583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5571" y="367645"/>
            <a:ext cx="666475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ENQA</a:t>
            </a:r>
            <a:r>
              <a:rPr lang="ka-GE" sz="2800" b="1" dirty="0">
                <a:solidFill>
                  <a:srgbClr val="C00000"/>
                </a:solidFill>
              </a:rPr>
              <a:t>-ს ფორუმი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8987CF-CEB0-44E7-91AA-715A7A9C2E42}"/>
              </a:ext>
            </a:extLst>
          </p:cNvPr>
          <p:cNvSpPr/>
          <p:nvPr/>
        </p:nvSpPr>
        <p:spPr>
          <a:xfrm>
            <a:off x="5561815" y="1008420"/>
            <a:ext cx="6363091" cy="47089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lang="ka-GE" sz="2000" dirty="0"/>
              <a:t>2022 წელს უმაღლესი განათლების ხარისხის უზრუნველყოფის ევროპული ასოციაციის (ENQA) მმართველი საბჭოს გადაწყვეტილება - განათლების ხარისხის განვითარების ეროვნული ცენტრი შერჩეულია 2023 წელს უმასპინძლოს ENQA-ს წევრების ყოველწლიურ საერთაშორისო ფორუმს</a:t>
            </a:r>
          </a:p>
          <a:p>
            <a:pPr lvl="0" algn="just"/>
            <a:endParaRPr lang="ka-GE" sz="2000" dirty="0"/>
          </a:p>
          <a:p>
            <a:pPr lvl="0" algn="just"/>
            <a:r>
              <a:rPr lang="ka-GE" sz="2000" dirty="0"/>
              <a:t>ფორუმში მონაწილეობას მიიღებენ ევროპის 32 ქვეყნის 55 ხარისხის უზრუნველყოფის სააგენტოს ხელმძღვანელები, სააგენტოების თანამშრომლები, ევროპის ხარისხის უზრუნველყოფის სააგენტოების რეესტრის - EQAR-ის, ევროპის უნივერსიტეტების ასოციაციის, ევროპის სტუდენტთა  ასოციაციის, ბოლონიის პროცესის სამუშაო ჯგუფის ხელმძღვანელები და წარმომადგენლები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576AD-0843-440F-91D3-6D590CFBB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167"/>
            <a:ext cx="5561815" cy="548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8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394" y="2835689"/>
            <a:ext cx="2409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sz="2400" b="1" dirty="0"/>
          </a:p>
          <a:p>
            <a:pPr algn="ctr"/>
            <a:r>
              <a:rPr lang="ka-GE" sz="2400" b="1" dirty="0">
                <a:solidFill>
                  <a:schemeClr val="accent1">
                    <a:lumMod val="75000"/>
                  </a:schemeClr>
                </a:solidFill>
              </a:rPr>
              <a:t>სამომავლო აქტივობები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48075143"/>
              </p:ext>
            </p:extLst>
          </p:nvPr>
        </p:nvGraphicFramePr>
        <p:xfrm>
          <a:off x="2048257" y="207264"/>
          <a:ext cx="9871216" cy="6376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0262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E694-E593-4281-B319-1D58DD7E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821" y="29023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a-GE" b="1" dirty="0">
                <a:solidFill>
                  <a:srgbClr val="0070C0"/>
                </a:solidFill>
              </a:rPr>
              <a:t>გმადლობთ ყურადღებისთვის!</a:t>
            </a:r>
            <a:endParaRPr lang="en-US" sz="2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8739" y="5300279"/>
            <a:ext cx="255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www.eqe</a:t>
            </a:r>
            <a:r>
              <a:rPr lang="ka-GE" b="1" dirty="0">
                <a:hlinkClick r:id="rId3"/>
              </a:rPr>
              <a:t>.</a:t>
            </a:r>
            <a:r>
              <a:rPr lang="en-US" b="1" dirty="0">
                <a:hlinkClick r:id="rId3"/>
              </a:rPr>
              <a:t>ge</a:t>
            </a:r>
            <a:r>
              <a:rPr lang="en-US" b="1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2310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926</Words>
  <Application>Microsoft Office PowerPoint</Application>
  <PresentationFormat>Widescreen</PresentationFormat>
  <Paragraphs>132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  უმაღლესი საგანმანათლებლო დაწესებულებების ავტორიზაციისა და საგანმანათლებლო პროგრამების აკრედიტაციის 2022 პროცესების შეჯამება                                                                                                                       მომხსენებელი: ლაშა მარგიშვილი                                                                                                                  ცენტრის დირექტორის მოადგილე</vt:lpstr>
      <vt:lpstr>პრეზენტაციაზე განსახილველი საკითხები</vt:lpstr>
      <vt:lpstr>უმაღლესი საგანმანათლებლო დაწესებულებების ავტორიზაციის საბჭო - 2022 წელი</vt:lpstr>
      <vt:lpstr>საგანმანათლებლო პროგრამების აკრედიტაციის საბჭო - 2022 წელი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ცენტრის მონაწილეობა ბოლონიის პროცესის სამუშაო ფორმატში </vt:lpstr>
      <vt:lpstr>PowerPoint Presentation</vt:lpstr>
      <vt:lpstr>PowerPoint Presentation</vt:lpstr>
      <vt:lpstr>PowerPoint Presentation</vt:lpstr>
      <vt:lpstr>გმადლობთ ყურადღებისთვის!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Giorgi Munjishvili</dc:creator>
  <cp:lastModifiedBy>Lasha Margishvili</cp:lastModifiedBy>
  <cp:revision>141</cp:revision>
  <cp:lastPrinted>2021-01-27T15:27:58Z</cp:lastPrinted>
  <dcterms:created xsi:type="dcterms:W3CDTF">2019-12-04T10:53:01Z</dcterms:created>
  <dcterms:modified xsi:type="dcterms:W3CDTF">2023-03-01T14:57:10Z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2023-03-01T14:57:09Z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fdfd37ef-f532-45f2-a2f6-7281a3ef4458</vt:lpwstr>
  </property>
  <property fmtid="{D5CDD505-2E9C-101B-9397-08002B2CF9AE}" pid="8" name="MSIP_Label_cdd2b3a5-926f-4111-8eea-9c5318b8762f_ContentBits">
    <vt:lpwstr>0</vt:lpwstr>
  </property>
</Properties>
</file>