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90" r:id="rId14"/>
    <p:sldId id="287" r:id="rId15"/>
    <p:sldId id="291" r:id="rId16"/>
    <p:sldId id="292" r:id="rId17"/>
    <p:sldId id="293" r:id="rId18"/>
    <p:sldId id="289" r:id="rId19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a-GE" dirty="0">
                <a:solidFill>
                  <a:schemeClr val="bg1"/>
                </a:solidFill>
              </a:rPr>
              <a:t>დარგობრივი მახასიათებლების შემუშავებისა და განახლების სტატისტიკა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შემუშავდა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10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33-4EC3-B7B4-6FE5D64B43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განახლდა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33-4EC3-B7B4-6FE5D64B43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38969775"/>
        <c:axId val="606313423"/>
        <c:axId val="0"/>
      </c:bar3DChart>
      <c:catAx>
        <c:axId val="538969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313423"/>
        <c:crosses val="autoZero"/>
        <c:auto val="1"/>
        <c:lblAlgn val="ctr"/>
        <c:lblOffset val="100"/>
        <c:noMultiLvlLbl val="0"/>
      </c:catAx>
      <c:valAx>
        <c:axId val="60631342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969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23.svg"/><Relationship Id="rId2" Type="http://schemas.openxmlformats.org/officeDocument/2006/relationships/image" Target="../media/image13.svg"/><Relationship Id="rId16" Type="http://schemas.openxmlformats.org/officeDocument/2006/relationships/image" Target="../media/image26.svg"/><Relationship Id="rId1" Type="http://schemas.openxmlformats.org/officeDocument/2006/relationships/image" Target="../media/image8.png"/><Relationship Id="rId6" Type="http://schemas.openxmlformats.org/officeDocument/2006/relationships/image" Target="../media/image17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12.png"/><Relationship Id="rId14" Type="http://schemas.openxmlformats.org/officeDocument/2006/relationships/image" Target="../media/image9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svg"/><Relationship Id="rId1" Type="http://schemas.openxmlformats.org/officeDocument/2006/relationships/image" Target="../media/image16.png"/><Relationship Id="rId6" Type="http://schemas.openxmlformats.org/officeDocument/2006/relationships/image" Target="../media/image32.svg"/><Relationship Id="rId5" Type="http://schemas.openxmlformats.org/officeDocument/2006/relationships/image" Target="../media/image18.png"/><Relationship Id="rId4" Type="http://schemas.openxmlformats.org/officeDocument/2006/relationships/image" Target="../media/image30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23.svg"/><Relationship Id="rId2" Type="http://schemas.openxmlformats.org/officeDocument/2006/relationships/image" Target="../media/image13.svg"/><Relationship Id="rId16" Type="http://schemas.openxmlformats.org/officeDocument/2006/relationships/image" Target="../media/image26.svg"/><Relationship Id="rId1" Type="http://schemas.openxmlformats.org/officeDocument/2006/relationships/image" Target="../media/image8.png"/><Relationship Id="rId6" Type="http://schemas.openxmlformats.org/officeDocument/2006/relationships/image" Target="../media/image17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12.png"/><Relationship Id="rId14" Type="http://schemas.openxmlformats.org/officeDocument/2006/relationships/image" Target="../media/image9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svg"/><Relationship Id="rId1" Type="http://schemas.openxmlformats.org/officeDocument/2006/relationships/image" Target="../media/image16.png"/><Relationship Id="rId6" Type="http://schemas.openxmlformats.org/officeDocument/2006/relationships/image" Target="../media/image32.svg"/><Relationship Id="rId5" Type="http://schemas.openxmlformats.org/officeDocument/2006/relationships/image" Target="../media/image18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0652EB-852D-4EAA-8896-AB5DCBD45936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F19243D-2DE2-409E-9FB7-72D84018CC4F}">
      <dgm:prSet phldrT="[Text]" phldr="0" custT="1"/>
      <dgm:spPr/>
      <dgm:t>
        <a:bodyPr/>
        <a:lstStyle/>
        <a:p>
          <a:pPr>
            <a:defRPr b="1"/>
          </a:pPr>
          <a:r>
            <a:rPr lang="ka-GE" sz="170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2011-რეგულირებად სწავლის სფეროებში</a:t>
          </a:r>
          <a:endParaRPr lang="en-US" sz="17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26ED45-88BF-45FF-AAC1-9F5EC7C6D832}" type="parTrans" cxnId="{6085EB21-66DA-44A6-AE4F-D519446345B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7A5F232-A405-487A-A3E3-D762A35C8440}" type="sibTrans" cxnId="{6085EB21-66DA-44A6-AE4F-D519446345B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C290FC6-FDD6-4035-B7F8-329BF10C9ABC}">
      <dgm:prSet phldrT="[Text]" phldr="0" custT="1"/>
      <dgm:spPr/>
      <dgm:t>
        <a:bodyPr/>
        <a:lstStyle/>
        <a:p>
          <a:pPr>
            <a:defRPr b="1"/>
          </a:pPr>
          <a:r>
            <a:rPr lang="ka-GE" sz="1700" b="1" smtClean="0">
              <a:solidFill>
                <a:schemeClr val="bg1"/>
              </a:solidFill>
              <a:latin typeface="Calibri"/>
              <a:cs typeface="Calibri"/>
            </a:rPr>
            <a:t>2016</a:t>
          </a:r>
          <a:endParaRPr lang="en-US" sz="1700" b="1" dirty="0">
            <a:solidFill>
              <a:schemeClr val="bg1"/>
            </a:solidFill>
            <a:latin typeface="Calibri"/>
            <a:cs typeface="Calibri"/>
          </a:endParaRPr>
        </a:p>
      </dgm:t>
    </dgm:pt>
    <dgm:pt modelId="{A20EA129-6376-4260-9652-3C967CA1386A}" type="parTrans" cxnId="{63A3F949-7247-49F7-84A1-9E4009AAE72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7793115-9E01-4A61-B0C3-0C3C3BCD11E0}" type="sibTrans" cxnId="{63A3F949-7247-49F7-84A1-9E4009AAE72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0068BA6-1A13-4059-8720-CD828F09D86B}">
      <dgm:prSet phldrT="[Text]" phldr="0" custT="1"/>
      <dgm:spPr/>
      <dgm:t>
        <a:bodyPr/>
        <a:lstStyle/>
        <a:p>
          <a:pPr>
            <a:defRPr b="1"/>
          </a:pPr>
          <a:r>
            <a:rPr lang="ka-GE" sz="1700" smtClean="0">
              <a:solidFill>
                <a:schemeClr val="bg1"/>
              </a:solidFill>
              <a:latin typeface="Calibri"/>
              <a:cs typeface="Calibri"/>
            </a:rPr>
            <a:t>2017</a:t>
          </a:r>
          <a:endParaRPr lang="en-US" sz="1700" dirty="0">
            <a:solidFill>
              <a:schemeClr val="bg1"/>
            </a:solidFill>
            <a:latin typeface="Calibri"/>
            <a:cs typeface="Calibri"/>
          </a:endParaRPr>
        </a:p>
      </dgm:t>
    </dgm:pt>
    <dgm:pt modelId="{98BBBF77-8CDD-42D7-A971-6A85FE950680}" type="parTrans" cxnId="{ED143327-5BCD-43E3-8CEB-B1D9F896EC2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72D791B-31B9-4F38-8533-16F553F17511}" type="sibTrans" cxnId="{ED143327-5BCD-43E3-8CEB-B1D9F896EC2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FD9D3C3-7278-4903-84A0-ADC99985D707}">
      <dgm:prSet phldrT="[Text]" phldr="0" custT="1"/>
      <dgm:spPr/>
      <dgm:t>
        <a:bodyPr/>
        <a:lstStyle/>
        <a:p>
          <a:pPr>
            <a:defRPr b="1"/>
          </a:pPr>
          <a:r>
            <a:rPr lang="en-US" sz="1700" smtClean="0">
              <a:solidFill>
                <a:schemeClr val="bg1"/>
              </a:solidFill>
              <a:latin typeface="Calibri"/>
              <a:cs typeface="Calibri"/>
            </a:rPr>
            <a:t>20</a:t>
          </a:r>
          <a:r>
            <a:rPr lang="ka-GE" sz="1700" smtClean="0">
              <a:solidFill>
                <a:schemeClr val="bg1"/>
              </a:solidFill>
              <a:latin typeface="Calibri"/>
              <a:cs typeface="Calibri"/>
            </a:rPr>
            <a:t>20 </a:t>
          </a:r>
          <a:r>
            <a:rPr lang="ka-GE" sz="1700" b="1" smtClean="0">
              <a:solidFill>
                <a:schemeClr val="bg1"/>
              </a:solidFill>
              <a:latin typeface="Calibri"/>
              <a:cs typeface="Calibri"/>
            </a:rPr>
            <a:t> </a:t>
          </a:r>
          <a:endParaRPr lang="en-US" sz="1700" dirty="0">
            <a:solidFill>
              <a:schemeClr val="bg1"/>
            </a:solidFill>
            <a:latin typeface="Calibri"/>
            <a:cs typeface="Calibri"/>
          </a:endParaRPr>
        </a:p>
      </dgm:t>
    </dgm:pt>
    <dgm:pt modelId="{DAF2160F-CB6F-435F-8656-CEFCA3C734DF}" type="parTrans" cxnId="{AB0D55A5-6066-4010-8D99-202FC68A068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3A3C97A-A640-4D68-8D6E-6E526713708B}" type="sibTrans" cxnId="{AB0D55A5-6066-4010-8D99-202FC68A068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3116C07-EDAF-4CFF-BC53-51871AAF2F1E}">
      <dgm:prSet phldr="0" custT="1"/>
      <dgm:spPr/>
      <dgm:t>
        <a:bodyPr/>
        <a:lstStyle/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b="1" dirty="0" smtClean="0">
              <a:solidFill>
                <a:schemeClr val="bg1"/>
              </a:solidFill>
              <a:latin typeface="Calibri"/>
              <a:cs typeface="Calibri"/>
            </a:rPr>
            <a:t>2021 </a:t>
          </a:r>
        </a:p>
        <a:p>
          <a:pPr marL="0" marR="0" lvl="0" indent="0" defTabSz="7556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 b="1"/>
          </a:pPr>
          <a:r>
            <a:rPr lang="ka-GE" sz="1700" b="1" dirty="0" smtClean="0">
              <a:solidFill>
                <a:schemeClr val="bg1"/>
              </a:solidFill>
              <a:latin typeface="Calibri"/>
              <a:cs typeface="Calibri"/>
            </a:rPr>
            <a:t>კლასტერული აკრედიდატიის გეგმის შესაბამისად ჰუმანიტარული მიმართულება </a:t>
          </a:r>
          <a:endParaRPr lang="en-US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dirty="0" smtClean="0">
            <a:solidFill>
              <a:schemeClr val="bg1"/>
            </a:solidFill>
            <a:latin typeface="Calibri"/>
            <a:cs typeface="Calibri"/>
          </a:endParaRPr>
        </a:p>
      </dgm:t>
    </dgm:pt>
    <dgm:pt modelId="{6CB2D939-56D9-4975-9C76-6CE7FE1861FD}" type="parTrans" cxnId="{96C4B3B1-4085-459D-A777-4665B9E1D48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113F052-6FDB-46E1-A84C-DEC76372803F}" type="sibTrans" cxnId="{96C4B3B1-4085-459D-A777-4665B9E1D48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92E1C37-D33B-43E1-9F49-A87D9610DBCC}">
      <dgm:prSet phldr="0" custT="1"/>
      <dgm:spPr/>
      <dgm:t>
        <a:bodyPr/>
        <a:lstStyle/>
        <a:p>
          <a:pPr>
            <a:defRPr b="1"/>
          </a:pPr>
          <a:endParaRPr lang="ka-GE" sz="1700" dirty="0" smtClean="0">
            <a:solidFill>
              <a:schemeClr val="bg1"/>
            </a:solidFill>
            <a:latin typeface="Calibri"/>
            <a:cs typeface="Calibri"/>
          </a:endParaRPr>
        </a:p>
        <a:p>
          <a:pPr>
            <a:defRPr b="1"/>
          </a:pPr>
          <a:r>
            <a:rPr lang="en-US" sz="1700" dirty="0" smtClean="0">
              <a:solidFill>
                <a:schemeClr val="bg1"/>
              </a:solidFill>
              <a:latin typeface="Calibri"/>
              <a:cs typeface="Calibri"/>
            </a:rPr>
            <a:t>20</a:t>
          </a:r>
          <a:r>
            <a:rPr lang="ka-GE" sz="1700" dirty="0" smtClean="0">
              <a:solidFill>
                <a:schemeClr val="bg1"/>
              </a:solidFill>
              <a:latin typeface="Calibri"/>
              <a:cs typeface="Calibri"/>
            </a:rPr>
            <a:t>22</a:t>
          </a:r>
        </a:p>
        <a:p>
          <a:pPr>
            <a:defRPr b="1"/>
          </a:pPr>
          <a:r>
            <a:rPr lang="ka-GE" sz="1700" dirty="0" smtClean="0">
              <a:solidFill>
                <a:schemeClr val="bg1"/>
              </a:solidFill>
              <a:latin typeface="Calibri"/>
              <a:cs typeface="Calibri"/>
            </a:rPr>
            <a:t>კლასტერული აკრედიტაციის გეგმის შესაბამისად ხელოვნების </a:t>
          </a:r>
          <a:r>
            <a:rPr lang="ka-GE" sz="1700" dirty="0" smtClean="0">
              <a:solidFill>
                <a:schemeClr val="bg1"/>
              </a:solidFill>
              <a:latin typeface="Calibri"/>
              <a:cs typeface="Calibri"/>
            </a:rPr>
            <a:t>მიმართულება </a:t>
          </a:r>
          <a:endParaRPr lang="en-US" sz="1700" dirty="0">
            <a:solidFill>
              <a:schemeClr val="bg1"/>
            </a:solidFill>
            <a:latin typeface="Calibri"/>
            <a:cs typeface="Calibri"/>
          </a:endParaRPr>
        </a:p>
      </dgm:t>
    </dgm:pt>
    <dgm:pt modelId="{D0C3F38E-B337-46B6-AF7E-50946937C995}" type="parTrans" cxnId="{761DB710-EFF3-4D10-BC03-DA498F6D52A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B82EEFB-8A93-4853-B44B-72AFCF0FA999}" type="sibTrans" cxnId="{761DB710-EFF3-4D10-BC03-DA498F6D52A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ACB9184-C9A1-4840-A28C-3ABEC73FBACC}">
      <dgm:prSet phldrT="[Text]" phldr="0" custT="1"/>
      <dgm:spPr/>
      <dgm:t>
        <a:bodyPr/>
        <a:lstStyle/>
        <a:p>
          <a:pPr>
            <a:defRPr b="1"/>
          </a:pPr>
          <a:r>
            <a:rPr lang="ka-GE" sz="1700" smtClean="0">
              <a:solidFill>
                <a:schemeClr val="bg1"/>
              </a:solidFill>
              <a:latin typeface="Calibri"/>
              <a:cs typeface="Calibri"/>
            </a:rPr>
            <a:t>2018</a:t>
          </a:r>
          <a:endParaRPr lang="en-US" sz="1700" dirty="0">
            <a:solidFill>
              <a:schemeClr val="bg1"/>
            </a:solidFill>
            <a:latin typeface="Calibri"/>
            <a:cs typeface="Calibri"/>
          </a:endParaRPr>
        </a:p>
      </dgm:t>
    </dgm:pt>
    <dgm:pt modelId="{C09F4792-CB20-4DA5-B1FA-C8F1725435FC}" type="parTrans" cxnId="{66D43145-B441-453F-ADDC-112BE3BBBF10}">
      <dgm:prSet/>
      <dgm:spPr/>
      <dgm:t>
        <a:bodyPr/>
        <a:lstStyle/>
        <a:p>
          <a:endParaRPr lang="en-US"/>
        </a:p>
      </dgm:t>
    </dgm:pt>
    <dgm:pt modelId="{8904AA82-D413-4CA4-B90A-678F934811CF}" type="sibTrans" cxnId="{66D43145-B441-453F-ADDC-112BE3BBBF10}">
      <dgm:prSet/>
      <dgm:spPr/>
      <dgm:t>
        <a:bodyPr/>
        <a:lstStyle/>
        <a:p>
          <a:endParaRPr lang="en-US"/>
        </a:p>
      </dgm:t>
    </dgm:pt>
    <dgm:pt modelId="{13CEE3B7-79F9-4205-ADC0-6D693EBFC686}">
      <dgm:prSet phldrT="[Text]" phldr="0" custT="1"/>
      <dgm:spPr/>
      <dgm:t>
        <a:bodyPr/>
        <a:lstStyle/>
        <a:p>
          <a:pPr>
            <a:defRPr b="1"/>
          </a:pPr>
          <a:r>
            <a:rPr lang="ka-GE" sz="1700" b="1" smtClean="0">
              <a:solidFill>
                <a:schemeClr val="bg1"/>
              </a:solidFill>
              <a:latin typeface="Calibri"/>
              <a:cs typeface="Calibri"/>
            </a:rPr>
            <a:t>2019</a:t>
          </a:r>
          <a:endParaRPr lang="en-US" sz="1700" b="1" dirty="0">
            <a:solidFill>
              <a:schemeClr val="bg1"/>
            </a:solidFill>
            <a:latin typeface="Calibri"/>
            <a:cs typeface="Calibri"/>
          </a:endParaRPr>
        </a:p>
      </dgm:t>
    </dgm:pt>
    <dgm:pt modelId="{77865A1B-7582-438F-A81B-5D6E70630626}" type="parTrans" cxnId="{14C9A53B-92E9-4D74-9F65-5872B4DB586F}">
      <dgm:prSet/>
      <dgm:spPr/>
      <dgm:t>
        <a:bodyPr/>
        <a:lstStyle/>
        <a:p>
          <a:endParaRPr lang="en-US"/>
        </a:p>
      </dgm:t>
    </dgm:pt>
    <dgm:pt modelId="{051B452E-035C-4751-BA6A-929FCF9F3297}" type="sibTrans" cxnId="{14C9A53B-92E9-4D74-9F65-5872B4DB586F}">
      <dgm:prSet/>
      <dgm:spPr/>
      <dgm:t>
        <a:bodyPr/>
        <a:lstStyle/>
        <a:p>
          <a:endParaRPr lang="en-US"/>
        </a:p>
      </dgm:t>
    </dgm:pt>
    <dgm:pt modelId="{03A8A24A-07EA-4C44-A768-882B2A0CC2D2}" type="pres">
      <dgm:prSet presAssocID="{330652EB-852D-4EAA-8896-AB5DCBD45936}" presName="root" presStyleCnt="0">
        <dgm:presLayoutVars>
          <dgm:chMax/>
          <dgm:chPref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0588E16-BB0C-4E52-AF18-83D53054006A}" type="pres">
      <dgm:prSet presAssocID="{330652EB-852D-4EAA-8896-AB5DCBD45936}" presName="divider" presStyleLbl="fgAcc1" presStyleIdx="0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  <dgm:t>
        <a:bodyPr/>
        <a:lstStyle/>
        <a:p>
          <a:endParaRPr lang="en-US"/>
        </a:p>
      </dgm:t>
    </dgm:pt>
    <dgm:pt modelId="{00006FE6-F822-42A5-A363-FFFDE69E4A54}" type="pres">
      <dgm:prSet presAssocID="{330652EB-852D-4EAA-8896-AB5DCBD45936}" presName="nodes" presStyleCnt="0">
        <dgm:presLayoutVars>
          <dgm:chMax/>
          <dgm:chPref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4B81095-D844-44B3-A13D-E2068F9780F0}" type="pres">
      <dgm:prSet presAssocID="{BF19243D-2DE2-409E-9FB7-72D84018CC4F}" presName="composite" presStyleCnt="0"/>
      <dgm:spPr/>
      <dgm:t>
        <a:bodyPr/>
        <a:lstStyle/>
        <a:p>
          <a:endParaRPr lang="en-US"/>
        </a:p>
      </dgm:t>
    </dgm:pt>
    <dgm:pt modelId="{5FEB3B66-6F21-481A-92A5-943FBF2A5FAB}" type="pres">
      <dgm:prSet presAssocID="{BF19243D-2DE2-409E-9FB7-72D84018CC4F}" presName="ConnectorPoint" presStyleLbl="lnNode1" presStyleIdx="0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E5CF73F3-3F21-49E4-B558-0C2647FC342C}" type="pres">
      <dgm:prSet presAssocID="{BF19243D-2DE2-409E-9FB7-72D84018CC4F}" presName="DropPinPlaceHolder" presStyleCnt="0"/>
      <dgm:spPr/>
      <dgm:t>
        <a:bodyPr/>
        <a:lstStyle/>
        <a:p>
          <a:endParaRPr lang="en-US"/>
        </a:p>
      </dgm:t>
    </dgm:pt>
    <dgm:pt modelId="{4E58D048-53CC-4DBB-8FAB-754D40D8D626}" type="pres">
      <dgm:prSet presAssocID="{BF19243D-2DE2-409E-9FB7-72D84018CC4F}" presName="DropPin" presStyleLbl="alignNode1" presStyleIdx="0" presStyleCnt="8"/>
      <dgm:spPr>
        <a:solidFill>
          <a:schemeClr val="accent6"/>
        </a:solidFill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386E50E2-8770-45FF-9BF6-46B5FDFE8DBA}" type="pres">
      <dgm:prSet presAssocID="{BF19243D-2DE2-409E-9FB7-72D84018CC4F}" presName="Ellipse" presStyleLbl="fgAcc1" presStyleIdx="1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2899EE53-15FC-48FA-8C5D-2329A33A5BEE}" type="pres">
      <dgm:prSet presAssocID="{BF19243D-2DE2-409E-9FB7-72D84018CC4F}" presName="L2TextContainer" presStyleLbl="revTx" presStyleIdx="0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BCB8D4-74D3-4680-8B3C-B202903032F6}" type="pres">
      <dgm:prSet presAssocID="{BF19243D-2DE2-409E-9FB7-72D84018CC4F}" presName="L1TextContainer" presStyleLbl="revTx" presStyleIdx="1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DFB0E3-6E40-498A-937E-A9FDC68AE7E6}" type="pres">
      <dgm:prSet presAssocID="{BF19243D-2DE2-409E-9FB7-72D84018CC4F}" presName="ConnectLine" presStyleLbl="sibTrans1D1" presStyleIdx="0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D8E55B51-A2F0-4633-8A56-20004473D759}" type="pres">
      <dgm:prSet presAssocID="{BF19243D-2DE2-409E-9FB7-72D84018CC4F}" presName="EmptyPlaceHolder" presStyleCnt="0"/>
      <dgm:spPr/>
      <dgm:t>
        <a:bodyPr/>
        <a:lstStyle/>
        <a:p>
          <a:endParaRPr lang="en-US"/>
        </a:p>
      </dgm:t>
    </dgm:pt>
    <dgm:pt modelId="{F86E7C0D-0A8A-410E-9762-BCA7AB474A6E}" type="pres">
      <dgm:prSet presAssocID="{F7A5F232-A405-487A-A3E3-D762A35C8440}" presName="spaceBetweenRectangles" presStyleCnt="0"/>
      <dgm:spPr/>
      <dgm:t>
        <a:bodyPr/>
        <a:lstStyle/>
        <a:p>
          <a:endParaRPr lang="en-US"/>
        </a:p>
      </dgm:t>
    </dgm:pt>
    <dgm:pt modelId="{0CFC3C6C-5E69-4D21-B3E9-9F98DE8BA6FF}" type="pres">
      <dgm:prSet presAssocID="{3C290FC6-FDD6-4035-B7F8-329BF10C9ABC}" presName="composite" presStyleCnt="0"/>
      <dgm:spPr/>
      <dgm:t>
        <a:bodyPr/>
        <a:lstStyle/>
        <a:p>
          <a:endParaRPr lang="en-US"/>
        </a:p>
      </dgm:t>
    </dgm:pt>
    <dgm:pt modelId="{A5923FF3-3B15-46B9-A46C-24140E3D6928}" type="pres">
      <dgm:prSet presAssocID="{3C290FC6-FDD6-4035-B7F8-329BF10C9ABC}" presName="ConnectorPoint" presStyleLbl="lnNode1" presStyleIdx="1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74612232-86DA-4022-B9E8-AE37DF8A9945}" type="pres">
      <dgm:prSet presAssocID="{3C290FC6-FDD6-4035-B7F8-329BF10C9ABC}" presName="DropPinPlaceHolder" presStyleCnt="0"/>
      <dgm:spPr/>
      <dgm:t>
        <a:bodyPr/>
        <a:lstStyle/>
        <a:p>
          <a:endParaRPr lang="en-US"/>
        </a:p>
      </dgm:t>
    </dgm:pt>
    <dgm:pt modelId="{14699D00-A8FE-4E26-9420-A7255F7C2D12}" type="pres">
      <dgm:prSet presAssocID="{3C290FC6-FDD6-4035-B7F8-329BF10C9ABC}" presName="DropPin" presStyleLbl="alignNode1" presStyleIdx="1" presStyleCnt="8"/>
      <dgm:spPr/>
      <dgm:t>
        <a:bodyPr/>
        <a:lstStyle/>
        <a:p>
          <a:endParaRPr lang="en-US"/>
        </a:p>
      </dgm:t>
    </dgm:pt>
    <dgm:pt modelId="{6B992C67-6428-4BB1-8D57-35E1E6FDC782}" type="pres">
      <dgm:prSet presAssocID="{3C290FC6-FDD6-4035-B7F8-329BF10C9ABC}" presName="Ellipse" presStyleLbl="fgAcc1" presStyleIdx="2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59A9FF7B-D34A-4C46-B567-A969E7E1E615}" type="pres">
      <dgm:prSet presAssocID="{3C290FC6-FDD6-4035-B7F8-329BF10C9ABC}" presName="L2TextContainer" presStyleLbl="revTx" presStyleIdx="2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62AA2F-8779-45CA-87A9-BEAB71F85BB9}" type="pres">
      <dgm:prSet presAssocID="{3C290FC6-FDD6-4035-B7F8-329BF10C9ABC}" presName="L1TextContainer" presStyleLbl="revTx" presStyleIdx="3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EBC2E-E8FB-4A19-B8E9-FC1C10E225E8}" type="pres">
      <dgm:prSet presAssocID="{3C290FC6-FDD6-4035-B7F8-329BF10C9ABC}" presName="ConnectLine" presStyleLbl="sibTrans1D1" presStyleIdx="1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584D0B52-D122-4F92-89BC-C85606F7C902}" type="pres">
      <dgm:prSet presAssocID="{3C290FC6-FDD6-4035-B7F8-329BF10C9ABC}" presName="EmptyPlaceHolder" presStyleCnt="0"/>
      <dgm:spPr/>
      <dgm:t>
        <a:bodyPr/>
        <a:lstStyle/>
        <a:p>
          <a:endParaRPr lang="en-US"/>
        </a:p>
      </dgm:t>
    </dgm:pt>
    <dgm:pt modelId="{805B38F8-AE64-4824-BA72-674F26658248}" type="pres">
      <dgm:prSet presAssocID="{57793115-9E01-4A61-B0C3-0C3C3BCD11E0}" presName="spaceBetweenRectangles" presStyleCnt="0"/>
      <dgm:spPr/>
      <dgm:t>
        <a:bodyPr/>
        <a:lstStyle/>
        <a:p>
          <a:endParaRPr lang="en-US"/>
        </a:p>
      </dgm:t>
    </dgm:pt>
    <dgm:pt modelId="{4D6C3E30-663B-4AD2-8795-6AF526CBCAC1}" type="pres">
      <dgm:prSet presAssocID="{10068BA6-1A13-4059-8720-CD828F09D86B}" presName="composite" presStyleCnt="0"/>
      <dgm:spPr/>
      <dgm:t>
        <a:bodyPr/>
        <a:lstStyle/>
        <a:p>
          <a:endParaRPr lang="en-US"/>
        </a:p>
      </dgm:t>
    </dgm:pt>
    <dgm:pt modelId="{C7A210E5-2169-4300-811D-1F2494A28FCF}" type="pres">
      <dgm:prSet presAssocID="{10068BA6-1A13-4059-8720-CD828F09D86B}" presName="ConnectorPoint" presStyleLbl="lnNode1" presStyleIdx="2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AADC9A1A-9BB8-42A7-AA96-32EEAFCF227A}" type="pres">
      <dgm:prSet presAssocID="{10068BA6-1A13-4059-8720-CD828F09D86B}" presName="DropPinPlaceHolder" presStyleCnt="0"/>
      <dgm:spPr/>
      <dgm:t>
        <a:bodyPr/>
        <a:lstStyle/>
        <a:p>
          <a:endParaRPr lang="en-US"/>
        </a:p>
      </dgm:t>
    </dgm:pt>
    <dgm:pt modelId="{46723353-D36C-4ACD-8B97-08DA62AE5B26}" type="pres">
      <dgm:prSet presAssocID="{10068BA6-1A13-4059-8720-CD828F09D86B}" presName="DropPin" presStyleLbl="alignNode1" presStyleIdx="2" presStyleCnt="8"/>
      <dgm:spPr/>
      <dgm:t>
        <a:bodyPr/>
        <a:lstStyle/>
        <a:p>
          <a:endParaRPr lang="en-US"/>
        </a:p>
      </dgm:t>
    </dgm:pt>
    <dgm:pt modelId="{46C5EA48-45C8-4CAD-82C1-4626ED361C35}" type="pres">
      <dgm:prSet presAssocID="{10068BA6-1A13-4059-8720-CD828F09D86B}" presName="Ellipse" presStyleLbl="fgAcc1" presStyleIdx="3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4C1994B4-1E8D-447D-862A-5C71DC6F0A9F}" type="pres">
      <dgm:prSet presAssocID="{10068BA6-1A13-4059-8720-CD828F09D86B}" presName="L2TextContainer" presStyleLbl="revTx" presStyleIdx="4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01714-F29A-4268-82E4-A950923A8A23}" type="pres">
      <dgm:prSet presAssocID="{10068BA6-1A13-4059-8720-CD828F09D86B}" presName="L1TextContainer" presStyleLbl="revTx" presStyleIdx="5" presStyleCnt="16" custLinFactNeighborX="2491" custLinFactNeighborY="1469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DB9E3-FFCD-4D0E-A60F-A4E42270271F}" type="pres">
      <dgm:prSet presAssocID="{10068BA6-1A13-4059-8720-CD828F09D86B}" presName="ConnectLine" presStyleLbl="sibTrans1D1" presStyleIdx="2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A4D47A9C-8721-4E60-9061-3C958CE0E161}" type="pres">
      <dgm:prSet presAssocID="{10068BA6-1A13-4059-8720-CD828F09D86B}" presName="EmptyPlaceHolder" presStyleCnt="0"/>
      <dgm:spPr/>
      <dgm:t>
        <a:bodyPr/>
        <a:lstStyle/>
        <a:p>
          <a:endParaRPr lang="en-US"/>
        </a:p>
      </dgm:t>
    </dgm:pt>
    <dgm:pt modelId="{4C325276-7346-406E-A91F-8BD8F09B14AF}" type="pres">
      <dgm:prSet presAssocID="{C72D791B-31B9-4F38-8533-16F553F17511}" presName="spaceBetweenRectangles" presStyleCnt="0"/>
      <dgm:spPr/>
      <dgm:t>
        <a:bodyPr/>
        <a:lstStyle/>
        <a:p>
          <a:endParaRPr lang="en-US"/>
        </a:p>
      </dgm:t>
    </dgm:pt>
    <dgm:pt modelId="{D078E2C4-EC79-4BB8-A802-7A5454B0B251}" type="pres">
      <dgm:prSet presAssocID="{7ACB9184-C9A1-4840-A28C-3ABEC73FBACC}" presName="composite" presStyleCnt="0"/>
      <dgm:spPr/>
      <dgm:t>
        <a:bodyPr/>
        <a:lstStyle/>
        <a:p>
          <a:endParaRPr lang="en-US"/>
        </a:p>
      </dgm:t>
    </dgm:pt>
    <dgm:pt modelId="{E12E40B3-D3C2-46EE-AA0F-58609C9F9878}" type="pres">
      <dgm:prSet presAssocID="{7ACB9184-C9A1-4840-A28C-3ABEC73FBACC}" presName="ConnectorPoint" presStyleLbl="lnNode1" presStyleIdx="3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A88824D0-CC9B-4C3F-815A-71075AD1167B}" type="pres">
      <dgm:prSet presAssocID="{7ACB9184-C9A1-4840-A28C-3ABEC73FBACC}" presName="DropPinPlaceHolder" presStyleCnt="0"/>
      <dgm:spPr/>
      <dgm:t>
        <a:bodyPr/>
        <a:lstStyle/>
        <a:p>
          <a:endParaRPr lang="en-US"/>
        </a:p>
      </dgm:t>
    </dgm:pt>
    <dgm:pt modelId="{2378E5FB-51AC-4C36-BE64-7CC6858E7DE3}" type="pres">
      <dgm:prSet presAssocID="{7ACB9184-C9A1-4840-A28C-3ABEC73FBACC}" presName="DropPin" presStyleLbl="alignNode1" presStyleIdx="3" presStyleCnt="8"/>
      <dgm:spPr/>
      <dgm:t>
        <a:bodyPr/>
        <a:lstStyle/>
        <a:p>
          <a:endParaRPr lang="en-US"/>
        </a:p>
      </dgm:t>
    </dgm:pt>
    <dgm:pt modelId="{234E3C0B-A1CF-4D84-B04B-D94288E6C508}" type="pres">
      <dgm:prSet presAssocID="{7ACB9184-C9A1-4840-A28C-3ABEC73FBACC}" presName="Ellipse" presStyleLbl="fgAcc1" presStyleIdx="4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D11567E1-80BB-44A1-B521-692D781FD676}" type="pres">
      <dgm:prSet presAssocID="{7ACB9184-C9A1-4840-A28C-3ABEC73FBACC}" presName="L2TextContainer" presStyleLbl="revTx" presStyleIdx="6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ADE13D-D983-48C3-BFE9-E9A33D9526AA}" type="pres">
      <dgm:prSet presAssocID="{7ACB9184-C9A1-4840-A28C-3ABEC73FBACC}" presName="L1TextContainer" presStyleLbl="revTx" presStyleIdx="7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4311A-7AA3-4C6C-BAD3-BA4294E82F7E}" type="pres">
      <dgm:prSet presAssocID="{7ACB9184-C9A1-4840-A28C-3ABEC73FBACC}" presName="ConnectLine" presStyleLbl="sibTrans1D1" presStyleIdx="3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98A64311-F851-4534-AD06-2FBDF5D2B40F}" type="pres">
      <dgm:prSet presAssocID="{7ACB9184-C9A1-4840-A28C-3ABEC73FBACC}" presName="EmptyPlaceHolder" presStyleCnt="0"/>
      <dgm:spPr/>
      <dgm:t>
        <a:bodyPr/>
        <a:lstStyle/>
        <a:p>
          <a:endParaRPr lang="en-US"/>
        </a:p>
      </dgm:t>
    </dgm:pt>
    <dgm:pt modelId="{2CFDAABA-061F-430D-B905-2D2B1A7341E5}" type="pres">
      <dgm:prSet presAssocID="{8904AA82-D413-4CA4-B90A-678F934811CF}" presName="spaceBetweenRectangles" presStyleCnt="0"/>
      <dgm:spPr/>
      <dgm:t>
        <a:bodyPr/>
        <a:lstStyle/>
        <a:p>
          <a:endParaRPr lang="en-US"/>
        </a:p>
      </dgm:t>
    </dgm:pt>
    <dgm:pt modelId="{7C6A1C0B-C56D-4134-9808-75799CC90511}" type="pres">
      <dgm:prSet presAssocID="{13CEE3B7-79F9-4205-ADC0-6D693EBFC686}" presName="composite" presStyleCnt="0"/>
      <dgm:spPr/>
      <dgm:t>
        <a:bodyPr/>
        <a:lstStyle/>
        <a:p>
          <a:endParaRPr lang="en-US"/>
        </a:p>
      </dgm:t>
    </dgm:pt>
    <dgm:pt modelId="{317618CE-0BD6-47E0-8800-CA5272AACC1E}" type="pres">
      <dgm:prSet presAssocID="{13CEE3B7-79F9-4205-ADC0-6D693EBFC686}" presName="ConnectorPoint" presStyleLbl="lnNode1" presStyleIdx="4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80FEEEE6-47F9-4FED-8C2F-0CCFCF8508E0}" type="pres">
      <dgm:prSet presAssocID="{13CEE3B7-79F9-4205-ADC0-6D693EBFC686}" presName="DropPinPlaceHolder" presStyleCnt="0"/>
      <dgm:spPr/>
      <dgm:t>
        <a:bodyPr/>
        <a:lstStyle/>
        <a:p>
          <a:endParaRPr lang="en-US"/>
        </a:p>
      </dgm:t>
    </dgm:pt>
    <dgm:pt modelId="{7676FA46-DB5E-4204-B16F-B131A2C29C2C}" type="pres">
      <dgm:prSet presAssocID="{13CEE3B7-79F9-4205-ADC0-6D693EBFC686}" presName="DropPin" presStyleLbl="alignNode1" presStyleIdx="4" presStyleCnt="8"/>
      <dgm:spPr/>
      <dgm:t>
        <a:bodyPr/>
        <a:lstStyle/>
        <a:p>
          <a:endParaRPr lang="en-US"/>
        </a:p>
      </dgm:t>
    </dgm:pt>
    <dgm:pt modelId="{66F7BF97-81C5-434E-A693-47C966DED349}" type="pres">
      <dgm:prSet presAssocID="{13CEE3B7-79F9-4205-ADC0-6D693EBFC686}" presName="Ellipse" presStyleLbl="fgAcc1" presStyleIdx="5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B40478A1-486A-400A-B6FA-A00EB5A061D4}" type="pres">
      <dgm:prSet presAssocID="{13CEE3B7-79F9-4205-ADC0-6D693EBFC686}" presName="L2TextContainer" presStyleLbl="revTx" presStyleIdx="8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12B2-3E08-4BED-B836-93903C218069}" type="pres">
      <dgm:prSet presAssocID="{13CEE3B7-79F9-4205-ADC0-6D693EBFC686}" presName="L1TextContainer" presStyleLbl="revTx" presStyleIdx="9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57E1F-9376-420D-9721-FDA3C1CDAF43}" type="pres">
      <dgm:prSet presAssocID="{13CEE3B7-79F9-4205-ADC0-6D693EBFC686}" presName="ConnectLine" presStyleLbl="sibTrans1D1" presStyleIdx="4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7C1E7E4E-1B8D-452D-A6CC-4DD9D1A88E5C}" type="pres">
      <dgm:prSet presAssocID="{13CEE3B7-79F9-4205-ADC0-6D693EBFC686}" presName="EmptyPlaceHolder" presStyleCnt="0"/>
      <dgm:spPr/>
      <dgm:t>
        <a:bodyPr/>
        <a:lstStyle/>
        <a:p>
          <a:endParaRPr lang="en-US"/>
        </a:p>
      </dgm:t>
    </dgm:pt>
    <dgm:pt modelId="{6BE90401-FB49-455A-B805-39CE572FF5AB}" type="pres">
      <dgm:prSet presAssocID="{051B452E-035C-4751-BA6A-929FCF9F3297}" presName="spaceBetweenRectangles" presStyleCnt="0"/>
      <dgm:spPr/>
      <dgm:t>
        <a:bodyPr/>
        <a:lstStyle/>
        <a:p>
          <a:endParaRPr lang="en-US"/>
        </a:p>
      </dgm:t>
    </dgm:pt>
    <dgm:pt modelId="{374EF23C-4F2F-44A0-8936-4FDF4B3ADEB7}" type="pres">
      <dgm:prSet presAssocID="{0FD9D3C3-7278-4903-84A0-ADC99985D707}" presName="composite" presStyleCnt="0"/>
      <dgm:spPr/>
      <dgm:t>
        <a:bodyPr/>
        <a:lstStyle/>
        <a:p>
          <a:endParaRPr lang="en-US"/>
        </a:p>
      </dgm:t>
    </dgm:pt>
    <dgm:pt modelId="{88D692DB-FE6C-4378-B73F-362FD3554B9C}" type="pres">
      <dgm:prSet presAssocID="{0FD9D3C3-7278-4903-84A0-ADC99985D707}" presName="ConnectorPoint" presStyleLbl="lnNode1" presStyleIdx="5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05B1C909-3461-46D1-9F12-D0C2EA66C9C2}" type="pres">
      <dgm:prSet presAssocID="{0FD9D3C3-7278-4903-84A0-ADC99985D707}" presName="DropPinPlaceHolder" presStyleCnt="0"/>
      <dgm:spPr/>
      <dgm:t>
        <a:bodyPr/>
        <a:lstStyle/>
        <a:p>
          <a:endParaRPr lang="en-US"/>
        </a:p>
      </dgm:t>
    </dgm:pt>
    <dgm:pt modelId="{21F75D9D-475E-4A63-B324-9BDDAB566D5A}" type="pres">
      <dgm:prSet presAssocID="{0FD9D3C3-7278-4903-84A0-ADC99985D707}" presName="DropPin" presStyleLbl="alignNode1" presStyleIdx="5" presStyleCnt="8" custLinFactNeighborX="2309"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endParaRPr lang="en-US"/>
        </a:p>
      </dgm:t>
    </dgm:pt>
    <dgm:pt modelId="{62E027A4-B198-4A3C-A22E-7E4154F2357C}" type="pres">
      <dgm:prSet presAssocID="{0FD9D3C3-7278-4903-84A0-ADC99985D707}" presName="Ellipse" presStyleLbl="fgAcc1" presStyleIdx="6" presStyleCnt="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tx1"/>
        </a:solidFill>
        <a:ln>
          <a:solidFill>
            <a:srgbClr val="00B0F0"/>
          </a:solidFill>
        </a:ln>
      </dgm:spPr>
      <dgm:t>
        <a:bodyPr/>
        <a:lstStyle/>
        <a:p>
          <a:endParaRPr lang="en-US"/>
        </a:p>
      </dgm:t>
    </dgm:pt>
    <dgm:pt modelId="{3017CCA6-6AB0-4D8E-B282-6C4B023E1668}" type="pres">
      <dgm:prSet presAssocID="{0FD9D3C3-7278-4903-84A0-ADC99985D707}" presName="L2TextContainer" presStyleLbl="revTx" presStyleIdx="10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B85334-352A-4ACE-ABA8-07F9AC326456}" type="pres">
      <dgm:prSet presAssocID="{0FD9D3C3-7278-4903-84A0-ADC99985D707}" presName="L1TextContainer" presStyleLbl="revTx" presStyleIdx="11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8ED832-92FF-4FCD-891E-57FD52E5870D}" type="pres">
      <dgm:prSet presAssocID="{0FD9D3C3-7278-4903-84A0-ADC99985D707}" presName="ConnectLine" presStyleLbl="sibTrans1D1" presStyleIdx="5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B36D096E-965F-4763-BC48-22DF9F79D20F}" type="pres">
      <dgm:prSet presAssocID="{0FD9D3C3-7278-4903-84A0-ADC99985D707}" presName="EmptyPlaceHolder" presStyleCnt="0"/>
      <dgm:spPr/>
      <dgm:t>
        <a:bodyPr/>
        <a:lstStyle/>
        <a:p>
          <a:endParaRPr lang="en-US"/>
        </a:p>
      </dgm:t>
    </dgm:pt>
    <dgm:pt modelId="{1D02F058-2090-4359-ADCE-A1AB6E679008}" type="pres">
      <dgm:prSet presAssocID="{B3A3C97A-A640-4D68-8D6E-6E526713708B}" presName="spaceBetweenRectangles" presStyleCnt="0"/>
      <dgm:spPr/>
      <dgm:t>
        <a:bodyPr/>
        <a:lstStyle/>
        <a:p>
          <a:endParaRPr lang="en-US"/>
        </a:p>
      </dgm:t>
    </dgm:pt>
    <dgm:pt modelId="{78E45005-860D-4CE9-A4E2-F4D526595328}" type="pres">
      <dgm:prSet presAssocID="{63116C07-EDAF-4CFF-BC53-51871AAF2F1E}" presName="composite" presStyleCnt="0"/>
      <dgm:spPr/>
      <dgm:t>
        <a:bodyPr/>
        <a:lstStyle/>
        <a:p>
          <a:endParaRPr lang="en-US"/>
        </a:p>
      </dgm:t>
    </dgm:pt>
    <dgm:pt modelId="{09DC00D0-B9EB-4E5B-8AB5-0423E2BD18B0}" type="pres">
      <dgm:prSet presAssocID="{63116C07-EDAF-4CFF-BC53-51871AAF2F1E}" presName="ConnectorPoint" presStyleLbl="lnNode1" presStyleIdx="6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9798AF12-6F6E-4291-B2F6-08CDF77AF824}" type="pres">
      <dgm:prSet presAssocID="{63116C07-EDAF-4CFF-BC53-51871AAF2F1E}" presName="DropPinPlaceHolder" presStyleCnt="0"/>
      <dgm:spPr/>
      <dgm:t>
        <a:bodyPr/>
        <a:lstStyle/>
        <a:p>
          <a:endParaRPr lang="en-US"/>
        </a:p>
      </dgm:t>
    </dgm:pt>
    <dgm:pt modelId="{83799F98-70F9-4AC2-B1E2-37FF9CC31A39}" type="pres">
      <dgm:prSet presAssocID="{63116C07-EDAF-4CFF-BC53-51871AAF2F1E}" presName="DropPin" presStyleLbl="alignNode1" presStyleIdx="6" presStyleCnt="8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73D14320-EE32-4F7F-9118-95064A7BF77D}" type="pres">
      <dgm:prSet presAssocID="{63116C07-EDAF-4CFF-BC53-51871AAF2F1E}" presName="Ellipse" presStyleLbl="fgAcc1" presStyleIdx="7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EDB6DD06-BDC0-4809-9AE9-CFC5B579241E}" type="pres">
      <dgm:prSet presAssocID="{63116C07-EDAF-4CFF-BC53-51871AAF2F1E}" presName="L2TextContainer" presStyleLbl="revTx" presStyleIdx="12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7A7E8-8753-4DCB-A77C-88E25B5EFD9D}" type="pres">
      <dgm:prSet presAssocID="{63116C07-EDAF-4CFF-BC53-51871AAF2F1E}" presName="L1TextContainer" presStyleLbl="revTx" presStyleIdx="13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C8A10-558C-4005-AA2E-1CB5EC73EBDF}" type="pres">
      <dgm:prSet presAssocID="{63116C07-EDAF-4CFF-BC53-51871AAF2F1E}" presName="ConnectLine" presStyleLbl="sibTrans1D1" presStyleIdx="6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780BB779-1CAA-4D96-ACF3-1C0ABF182C92}" type="pres">
      <dgm:prSet presAssocID="{63116C07-EDAF-4CFF-BC53-51871AAF2F1E}" presName="EmptyPlaceHolder" presStyleCnt="0"/>
      <dgm:spPr/>
      <dgm:t>
        <a:bodyPr/>
        <a:lstStyle/>
        <a:p>
          <a:endParaRPr lang="en-US"/>
        </a:p>
      </dgm:t>
    </dgm:pt>
    <dgm:pt modelId="{A5E324E5-AF92-4D4E-8D9E-A5665ADF88D3}" type="pres">
      <dgm:prSet presAssocID="{9113F052-6FDB-46E1-A84C-DEC76372803F}" presName="spaceBetweenRectangles" presStyleCnt="0"/>
      <dgm:spPr/>
      <dgm:t>
        <a:bodyPr/>
        <a:lstStyle/>
        <a:p>
          <a:endParaRPr lang="en-US"/>
        </a:p>
      </dgm:t>
    </dgm:pt>
    <dgm:pt modelId="{8E4FC12A-AB13-415A-AD2E-5082727B41E6}" type="pres">
      <dgm:prSet presAssocID="{B92E1C37-D33B-43E1-9F49-A87D9610DBCC}" presName="composite" presStyleCnt="0"/>
      <dgm:spPr/>
      <dgm:t>
        <a:bodyPr/>
        <a:lstStyle/>
        <a:p>
          <a:endParaRPr lang="en-US"/>
        </a:p>
      </dgm:t>
    </dgm:pt>
    <dgm:pt modelId="{C0824FB5-1132-4FCE-B12F-1EB94E9292FC}" type="pres">
      <dgm:prSet presAssocID="{B92E1C37-D33B-43E1-9F49-A87D9610DBCC}" presName="ConnectorPoint" presStyleLbl="lnNode1" presStyleIdx="7" presStyleCnt="8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370862F4-5207-4100-8273-0663769FB6CC}" type="pres">
      <dgm:prSet presAssocID="{B92E1C37-D33B-43E1-9F49-A87D9610DBCC}" presName="DropPinPlaceHolder" presStyleCnt="0"/>
      <dgm:spPr/>
      <dgm:t>
        <a:bodyPr/>
        <a:lstStyle/>
        <a:p>
          <a:endParaRPr lang="en-US"/>
        </a:p>
      </dgm:t>
    </dgm:pt>
    <dgm:pt modelId="{00353B86-44FB-4780-8E17-B58EB22EBA8A}" type="pres">
      <dgm:prSet presAssocID="{B92E1C37-D33B-43E1-9F49-A87D9610DBCC}" presName="DropPin" presStyleLbl="alignNode1" presStyleIdx="7" presStyleCnt="8"/>
      <dgm:spPr/>
      <dgm:t>
        <a:bodyPr/>
        <a:lstStyle/>
        <a:p>
          <a:endParaRPr lang="en-US"/>
        </a:p>
      </dgm:t>
    </dgm:pt>
    <dgm:pt modelId="{588B14DB-DD00-45E5-A0C4-FD7209956C7D}" type="pres">
      <dgm:prSet presAssocID="{B92E1C37-D33B-43E1-9F49-A87D9610DBCC}" presName="Ellipse" presStyleLbl="fgAcc1" presStyleIdx="8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C0F01D34-2E90-4A86-A8EF-9194747ED506}" type="pres">
      <dgm:prSet presAssocID="{B92E1C37-D33B-43E1-9F49-A87D9610DBCC}" presName="L2TextContainer" presStyleLbl="revTx" presStyleIdx="14" presStyleCnt="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C969A2-9259-4A07-9D4C-D97A44201055}" type="pres">
      <dgm:prSet presAssocID="{B92E1C37-D33B-43E1-9F49-A87D9610DBCC}" presName="L1TextContainer" presStyleLbl="revTx" presStyleIdx="15" presStyleCnt="16" custLinFactY="-24500" custLinFactNeighborX="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33119B-9E17-415C-B2DD-20DBA3048537}" type="pres">
      <dgm:prSet presAssocID="{B92E1C37-D33B-43E1-9F49-A87D9610DBCC}" presName="ConnectLine" presStyleLbl="sibTrans1D1" presStyleIdx="7" presStyleCnt="8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  <dgm:t>
        <a:bodyPr/>
        <a:lstStyle/>
        <a:p>
          <a:endParaRPr lang="en-US"/>
        </a:p>
      </dgm:t>
    </dgm:pt>
    <dgm:pt modelId="{B41CC487-45ED-4B78-8F27-3F287A3CF66B}" type="pres">
      <dgm:prSet presAssocID="{B92E1C37-D33B-43E1-9F49-A87D9610DBCC}" presName="EmptyPlaceHolder" presStyleCnt="0"/>
      <dgm:spPr/>
      <dgm:t>
        <a:bodyPr/>
        <a:lstStyle/>
        <a:p>
          <a:endParaRPr lang="en-US"/>
        </a:p>
      </dgm:t>
    </dgm:pt>
  </dgm:ptLst>
  <dgm:cxnLst>
    <dgm:cxn modelId="{0E47CB82-CF9D-4698-B1BB-ACCB36D7EA90}" type="presOf" srcId="{BF19243D-2DE2-409E-9FB7-72D84018CC4F}" destId="{09BCB8D4-74D3-4680-8B3C-B202903032F6}" srcOrd="0" destOrd="0" presId="urn:microsoft.com/office/officeart/2017/3/layout/DropPinTimeline"/>
    <dgm:cxn modelId="{14C9A53B-92E9-4D74-9F65-5872B4DB586F}" srcId="{330652EB-852D-4EAA-8896-AB5DCBD45936}" destId="{13CEE3B7-79F9-4205-ADC0-6D693EBFC686}" srcOrd="4" destOrd="0" parTransId="{77865A1B-7582-438F-A81B-5D6E70630626}" sibTransId="{051B452E-035C-4751-BA6A-929FCF9F3297}"/>
    <dgm:cxn modelId="{F5928F2E-5454-457F-8C98-ADDB5476AAF3}" type="presOf" srcId="{10068BA6-1A13-4059-8720-CD828F09D86B}" destId="{68901714-F29A-4268-82E4-A950923A8A23}" srcOrd="0" destOrd="0" presId="urn:microsoft.com/office/officeart/2017/3/layout/DropPinTimeline"/>
    <dgm:cxn modelId="{8C8BBFEE-109A-415B-B8B7-A68F476476AA}" type="presOf" srcId="{13CEE3B7-79F9-4205-ADC0-6D693EBFC686}" destId="{882F12B2-3E08-4BED-B836-93903C218069}" srcOrd="0" destOrd="0" presId="urn:microsoft.com/office/officeart/2017/3/layout/DropPinTimeline"/>
    <dgm:cxn modelId="{63A3F949-7247-49F7-84A1-9E4009AAE72C}" srcId="{330652EB-852D-4EAA-8896-AB5DCBD45936}" destId="{3C290FC6-FDD6-4035-B7F8-329BF10C9ABC}" srcOrd="1" destOrd="0" parTransId="{A20EA129-6376-4260-9652-3C967CA1386A}" sibTransId="{57793115-9E01-4A61-B0C3-0C3C3BCD11E0}"/>
    <dgm:cxn modelId="{9569170D-4B18-4884-B8A8-353F746C4D6B}" type="presOf" srcId="{330652EB-852D-4EAA-8896-AB5DCBD45936}" destId="{03A8A24A-07EA-4C44-A768-882B2A0CC2D2}" srcOrd="0" destOrd="0" presId="urn:microsoft.com/office/officeart/2017/3/layout/DropPinTimeline"/>
    <dgm:cxn modelId="{EE9F998F-5960-497C-B1A6-B952A664ED29}" type="presOf" srcId="{3C290FC6-FDD6-4035-B7F8-329BF10C9ABC}" destId="{2362AA2F-8779-45CA-87A9-BEAB71F85BB9}" srcOrd="0" destOrd="0" presId="urn:microsoft.com/office/officeart/2017/3/layout/DropPinTimeline"/>
    <dgm:cxn modelId="{AB0D55A5-6066-4010-8D99-202FC68A0689}" srcId="{330652EB-852D-4EAA-8896-AB5DCBD45936}" destId="{0FD9D3C3-7278-4903-84A0-ADC99985D707}" srcOrd="5" destOrd="0" parTransId="{DAF2160F-CB6F-435F-8656-CEFCA3C734DF}" sibTransId="{B3A3C97A-A640-4D68-8D6E-6E526713708B}"/>
    <dgm:cxn modelId="{ED143327-5BCD-43E3-8CEB-B1D9F896EC2F}" srcId="{330652EB-852D-4EAA-8896-AB5DCBD45936}" destId="{10068BA6-1A13-4059-8720-CD828F09D86B}" srcOrd="2" destOrd="0" parTransId="{98BBBF77-8CDD-42D7-A971-6A85FE950680}" sibTransId="{C72D791B-31B9-4F38-8533-16F553F17511}"/>
    <dgm:cxn modelId="{761DB710-EFF3-4D10-BC03-DA498F6D52A0}" srcId="{330652EB-852D-4EAA-8896-AB5DCBD45936}" destId="{B92E1C37-D33B-43E1-9F49-A87D9610DBCC}" srcOrd="7" destOrd="0" parTransId="{D0C3F38E-B337-46B6-AF7E-50946937C995}" sibTransId="{6B82EEFB-8A93-4853-B44B-72AFCF0FA999}"/>
    <dgm:cxn modelId="{08D4737B-CC1F-4C38-96C9-30079C7704F8}" type="presOf" srcId="{7ACB9184-C9A1-4840-A28C-3ABEC73FBACC}" destId="{BBADE13D-D983-48C3-BFE9-E9A33D9526AA}" srcOrd="0" destOrd="0" presId="urn:microsoft.com/office/officeart/2017/3/layout/DropPinTimeline"/>
    <dgm:cxn modelId="{150DA060-8992-48EE-B793-8F2C31951C1E}" type="presOf" srcId="{0FD9D3C3-7278-4903-84A0-ADC99985D707}" destId="{ACB85334-352A-4ACE-ABA8-07F9AC326456}" srcOrd="0" destOrd="0" presId="urn:microsoft.com/office/officeart/2017/3/layout/DropPinTimeline"/>
    <dgm:cxn modelId="{6085EB21-66DA-44A6-AE4F-D519446345B2}" srcId="{330652EB-852D-4EAA-8896-AB5DCBD45936}" destId="{BF19243D-2DE2-409E-9FB7-72D84018CC4F}" srcOrd="0" destOrd="0" parTransId="{BE26ED45-88BF-45FF-AAC1-9F5EC7C6D832}" sibTransId="{F7A5F232-A405-487A-A3E3-D762A35C8440}"/>
    <dgm:cxn modelId="{C3CBC3F6-899A-4799-8334-1BBFDC66C520}" type="presOf" srcId="{63116C07-EDAF-4CFF-BC53-51871AAF2F1E}" destId="{3877A7E8-8753-4DCB-A77C-88E25B5EFD9D}" srcOrd="0" destOrd="0" presId="urn:microsoft.com/office/officeart/2017/3/layout/DropPinTimeline"/>
    <dgm:cxn modelId="{96C4B3B1-4085-459D-A777-4665B9E1D484}" srcId="{330652EB-852D-4EAA-8896-AB5DCBD45936}" destId="{63116C07-EDAF-4CFF-BC53-51871AAF2F1E}" srcOrd="6" destOrd="0" parTransId="{6CB2D939-56D9-4975-9C76-6CE7FE1861FD}" sibTransId="{9113F052-6FDB-46E1-A84C-DEC76372803F}"/>
    <dgm:cxn modelId="{66D43145-B441-453F-ADDC-112BE3BBBF10}" srcId="{330652EB-852D-4EAA-8896-AB5DCBD45936}" destId="{7ACB9184-C9A1-4840-A28C-3ABEC73FBACC}" srcOrd="3" destOrd="0" parTransId="{C09F4792-CB20-4DA5-B1FA-C8F1725435FC}" sibTransId="{8904AA82-D413-4CA4-B90A-678F934811CF}"/>
    <dgm:cxn modelId="{CAF0337F-4326-4221-BAED-3BF43CDFA586}" type="presOf" srcId="{B92E1C37-D33B-43E1-9F49-A87D9610DBCC}" destId="{C1C969A2-9259-4A07-9D4C-D97A44201055}" srcOrd="0" destOrd="0" presId="urn:microsoft.com/office/officeart/2017/3/layout/DropPinTimeline"/>
    <dgm:cxn modelId="{8E73427C-DDC9-40B3-BAE6-1126AD8947AE}" type="presParOf" srcId="{03A8A24A-07EA-4C44-A768-882B2A0CC2D2}" destId="{40588E16-BB0C-4E52-AF18-83D53054006A}" srcOrd="0" destOrd="0" presId="urn:microsoft.com/office/officeart/2017/3/layout/DropPinTimeline"/>
    <dgm:cxn modelId="{50B6FAF6-3F2C-42A4-A402-5EBD2E7CCF54}" type="presParOf" srcId="{03A8A24A-07EA-4C44-A768-882B2A0CC2D2}" destId="{00006FE6-F822-42A5-A363-FFFDE69E4A54}" srcOrd="1" destOrd="0" presId="urn:microsoft.com/office/officeart/2017/3/layout/DropPinTimeline"/>
    <dgm:cxn modelId="{CC82258F-2858-4EA8-A522-0289C17D7623}" type="presParOf" srcId="{00006FE6-F822-42A5-A363-FFFDE69E4A54}" destId="{C4B81095-D844-44B3-A13D-E2068F9780F0}" srcOrd="0" destOrd="0" presId="urn:microsoft.com/office/officeart/2017/3/layout/DropPinTimeline"/>
    <dgm:cxn modelId="{C44EB556-AAE4-4C81-942D-0140F7CA3D49}" type="presParOf" srcId="{C4B81095-D844-44B3-A13D-E2068F9780F0}" destId="{5FEB3B66-6F21-481A-92A5-943FBF2A5FAB}" srcOrd="0" destOrd="0" presId="urn:microsoft.com/office/officeart/2017/3/layout/DropPinTimeline"/>
    <dgm:cxn modelId="{D28B9CD1-1945-46CD-A010-B72C839148AE}" type="presParOf" srcId="{C4B81095-D844-44B3-A13D-E2068F9780F0}" destId="{E5CF73F3-3F21-49E4-B558-0C2647FC342C}" srcOrd="1" destOrd="0" presId="urn:microsoft.com/office/officeart/2017/3/layout/DropPinTimeline"/>
    <dgm:cxn modelId="{DA421B9B-5014-4853-B7B9-358CB9DC95E9}" type="presParOf" srcId="{E5CF73F3-3F21-49E4-B558-0C2647FC342C}" destId="{4E58D048-53CC-4DBB-8FAB-754D40D8D626}" srcOrd="0" destOrd="0" presId="urn:microsoft.com/office/officeart/2017/3/layout/DropPinTimeline"/>
    <dgm:cxn modelId="{B8146DE7-816B-4A6F-B8E4-04E7A0727189}" type="presParOf" srcId="{E5CF73F3-3F21-49E4-B558-0C2647FC342C}" destId="{386E50E2-8770-45FF-9BF6-46B5FDFE8DBA}" srcOrd="1" destOrd="0" presId="urn:microsoft.com/office/officeart/2017/3/layout/DropPinTimeline"/>
    <dgm:cxn modelId="{DD746AEA-1BF6-42A6-89DC-CA93E9EC5D36}" type="presParOf" srcId="{C4B81095-D844-44B3-A13D-E2068F9780F0}" destId="{2899EE53-15FC-48FA-8C5D-2329A33A5BEE}" srcOrd="2" destOrd="0" presId="urn:microsoft.com/office/officeart/2017/3/layout/DropPinTimeline"/>
    <dgm:cxn modelId="{4B26FE18-793C-40A3-8C2F-80E87D5CF3DC}" type="presParOf" srcId="{C4B81095-D844-44B3-A13D-E2068F9780F0}" destId="{09BCB8D4-74D3-4680-8B3C-B202903032F6}" srcOrd="3" destOrd="0" presId="urn:microsoft.com/office/officeart/2017/3/layout/DropPinTimeline"/>
    <dgm:cxn modelId="{4C46EEAD-3DA7-41A3-9E16-B5B04A273D8A}" type="presParOf" srcId="{C4B81095-D844-44B3-A13D-E2068F9780F0}" destId="{16DFB0E3-6E40-498A-937E-A9FDC68AE7E6}" srcOrd="4" destOrd="0" presId="urn:microsoft.com/office/officeart/2017/3/layout/DropPinTimeline"/>
    <dgm:cxn modelId="{FB765CDA-5245-4AE9-9955-5EEC9EE28156}" type="presParOf" srcId="{C4B81095-D844-44B3-A13D-E2068F9780F0}" destId="{D8E55B51-A2F0-4633-8A56-20004473D759}" srcOrd="5" destOrd="0" presId="urn:microsoft.com/office/officeart/2017/3/layout/DropPinTimeline"/>
    <dgm:cxn modelId="{7AE0FC08-9003-4C88-9CC5-7EC2A925E6B2}" type="presParOf" srcId="{00006FE6-F822-42A5-A363-FFFDE69E4A54}" destId="{F86E7C0D-0A8A-410E-9762-BCA7AB474A6E}" srcOrd="1" destOrd="0" presId="urn:microsoft.com/office/officeart/2017/3/layout/DropPinTimeline"/>
    <dgm:cxn modelId="{C835BB24-35E2-404D-BF75-61C5B952911B}" type="presParOf" srcId="{00006FE6-F822-42A5-A363-FFFDE69E4A54}" destId="{0CFC3C6C-5E69-4D21-B3E9-9F98DE8BA6FF}" srcOrd="2" destOrd="0" presId="urn:microsoft.com/office/officeart/2017/3/layout/DropPinTimeline"/>
    <dgm:cxn modelId="{3EB12159-39C7-4152-BB4F-A8FC1293F901}" type="presParOf" srcId="{0CFC3C6C-5E69-4D21-B3E9-9F98DE8BA6FF}" destId="{A5923FF3-3B15-46B9-A46C-24140E3D6928}" srcOrd="0" destOrd="0" presId="urn:microsoft.com/office/officeart/2017/3/layout/DropPinTimeline"/>
    <dgm:cxn modelId="{B191399C-29F1-42BC-A454-7A092549533F}" type="presParOf" srcId="{0CFC3C6C-5E69-4D21-B3E9-9F98DE8BA6FF}" destId="{74612232-86DA-4022-B9E8-AE37DF8A9945}" srcOrd="1" destOrd="0" presId="urn:microsoft.com/office/officeart/2017/3/layout/DropPinTimeline"/>
    <dgm:cxn modelId="{CFD07EDB-18C7-4694-84A1-69773C60EC78}" type="presParOf" srcId="{74612232-86DA-4022-B9E8-AE37DF8A9945}" destId="{14699D00-A8FE-4E26-9420-A7255F7C2D12}" srcOrd="0" destOrd="0" presId="urn:microsoft.com/office/officeart/2017/3/layout/DropPinTimeline"/>
    <dgm:cxn modelId="{7E0720D7-9E3C-4C2B-8F89-CC6B5C2F49FD}" type="presParOf" srcId="{74612232-86DA-4022-B9E8-AE37DF8A9945}" destId="{6B992C67-6428-4BB1-8D57-35E1E6FDC782}" srcOrd="1" destOrd="0" presId="urn:microsoft.com/office/officeart/2017/3/layout/DropPinTimeline"/>
    <dgm:cxn modelId="{FFEA582E-3DDE-4799-9311-FF515B7FE826}" type="presParOf" srcId="{0CFC3C6C-5E69-4D21-B3E9-9F98DE8BA6FF}" destId="{59A9FF7B-D34A-4C46-B567-A969E7E1E615}" srcOrd="2" destOrd="0" presId="urn:microsoft.com/office/officeart/2017/3/layout/DropPinTimeline"/>
    <dgm:cxn modelId="{2F80B35E-A3D0-4D20-9002-6774FD285193}" type="presParOf" srcId="{0CFC3C6C-5E69-4D21-B3E9-9F98DE8BA6FF}" destId="{2362AA2F-8779-45CA-87A9-BEAB71F85BB9}" srcOrd="3" destOrd="0" presId="urn:microsoft.com/office/officeart/2017/3/layout/DropPinTimeline"/>
    <dgm:cxn modelId="{27C9364D-BE04-4420-94CC-2BDE60E1BA7D}" type="presParOf" srcId="{0CFC3C6C-5E69-4D21-B3E9-9F98DE8BA6FF}" destId="{12AEBC2E-E8FB-4A19-B8E9-FC1C10E225E8}" srcOrd="4" destOrd="0" presId="urn:microsoft.com/office/officeart/2017/3/layout/DropPinTimeline"/>
    <dgm:cxn modelId="{83729B25-7065-4949-8FB2-8CF462382E54}" type="presParOf" srcId="{0CFC3C6C-5E69-4D21-B3E9-9F98DE8BA6FF}" destId="{584D0B52-D122-4F92-89BC-C85606F7C902}" srcOrd="5" destOrd="0" presId="urn:microsoft.com/office/officeart/2017/3/layout/DropPinTimeline"/>
    <dgm:cxn modelId="{EDD34607-6C44-4586-8049-C913FCB31024}" type="presParOf" srcId="{00006FE6-F822-42A5-A363-FFFDE69E4A54}" destId="{805B38F8-AE64-4824-BA72-674F26658248}" srcOrd="3" destOrd="0" presId="urn:microsoft.com/office/officeart/2017/3/layout/DropPinTimeline"/>
    <dgm:cxn modelId="{4C5C7BEB-64EE-4A9F-BF8F-DA6BC23B3C72}" type="presParOf" srcId="{00006FE6-F822-42A5-A363-FFFDE69E4A54}" destId="{4D6C3E30-663B-4AD2-8795-6AF526CBCAC1}" srcOrd="4" destOrd="0" presId="urn:microsoft.com/office/officeart/2017/3/layout/DropPinTimeline"/>
    <dgm:cxn modelId="{3A237002-C775-4382-B014-7EB7C2FDFDBF}" type="presParOf" srcId="{4D6C3E30-663B-4AD2-8795-6AF526CBCAC1}" destId="{C7A210E5-2169-4300-811D-1F2494A28FCF}" srcOrd="0" destOrd="0" presId="urn:microsoft.com/office/officeart/2017/3/layout/DropPinTimeline"/>
    <dgm:cxn modelId="{1694759F-C28D-4510-AE98-EDE62EB04B76}" type="presParOf" srcId="{4D6C3E30-663B-4AD2-8795-6AF526CBCAC1}" destId="{AADC9A1A-9BB8-42A7-AA96-32EEAFCF227A}" srcOrd="1" destOrd="0" presId="urn:microsoft.com/office/officeart/2017/3/layout/DropPinTimeline"/>
    <dgm:cxn modelId="{2DCB6B31-972F-402C-8009-635CD5EF3DFC}" type="presParOf" srcId="{AADC9A1A-9BB8-42A7-AA96-32EEAFCF227A}" destId="{46723353-D36C-4ACD-8B97-08DA62AE5B26}" srcOrd="0" destOrd="0" presId="urn:microsoft.com/office/officeart/2017/3/layout/DropPinTimeline"/>
    <dgm:cxn modelId="{38D959C6-6B29-480F-B0B5-EA64077B3154}" type="presParOf" srcId="{AADC9A1A-9BB8-42A7-AA96-32EEAFCF227A}" destId="{46C5EA48-45C8-4CAD-82C1-4626ED361C35}" srcOrd="1" destOrd="0" presId="urn:microsoft.com/office/officeart/2017/3/layout/DropPinTimeline"/>
    <dgm:cxn modelId="{AE6C5A92-3CF6-4941-8281-A9213B9217AD}" type="presParOf" srcId="{4D6C3E30-663B-4AD2-8795-6AF526CBCAC1}" destId="{4C1994B4-1E8D-447D-862A-5C71DC6F0A9F}" srcOrd="2" destOrd="0" presId="urn:microsoft.com/office/officeart/2017/3/layout/DropPinTimeline"/>
    <dgm:cxn modelId="{A0497D1D-F75F-4633-9D03-A225DA819EC5}" type="presParOf" srcId="{4D6C3E30-663B-4AD2-8795-6AF526CBCAC1}" destId="{68901714-F29A-4268-82E4-A950923A8A23}" srcOrd="3" destOrd="0" presId="urn:microsoft.com/office/officeart/2017/3/layout/DropPinTimeline"/>
    <dgm:cxn modelId="{533305D5-B3AA-4537-83FA-E42187DF06D5}" type="presParOf" srcId="{4D6C3E30-663B-4AD2-8795-6AF526CBCAC1}" destId="{C93DB9E3-FFCD-4D0E-A60F-A4E42270271F}" srcOrd="4" destOrd="0" presId="urn:microsoft.com/office/officeart/2017/3/layout/DropPinTimeline"/>
    <dgm:cxn modelId="{AE57D2D9-A4E1-437E-B0A0-2FD4DF10FFB0}" type="presParOf" srcId="{4D6C3E30-663B-4AD2-8795-6AF526CBCAC1}" destId="{A4D47A9C-8721-4E60-9061-3C958CE0E161}" srcOrd="5" destOrd="0" presId="urn:microsoft.com/office/officeart/2017/3/layout/DropPinTimeline"/>
    <dgm:cxn modelId="{92B4AE44-5FDC-44EA-9EEA-7E40B7EE67FD}" type="presParOf" srcId="{00006FE6-F822-42A5-A363-FFFDE69E4A54}" destId="{4C325276-7346-406E-A91F-8BD8F09B14AF}" srcOrd="5" destOrd="0" presId="urn:microsoft.com/office/officeart/2017/3/layout/DropPinTimeline"/>
    <dgm:cxn modelId="{205EC600-3C17-40D3-BE2D-710D49EBCC3A}" type="presParOf" srcId="{00006FE6-F822-42A5-A363-FFFDE69E4A54}" destId="{D078E2C4-EC79-4BB8-A802-7A5454B0B251}" srcOrd="6" destOrd="0" presId="urn:microsoft.com/office/officeart/2017/3/layout/DropPinTimeline"/>
    <dgm:cxn modelId="{D3585A75-DA08-491F-A4FA-7285FE658F57}" type="presParOf" srcId="{D078E2C4-EC79-4BB8-A802-7A5454B0B251}" destId="{E12E40B3-D3C2-46EE-AA0F-58609C9F9878}" srcOrd="0" destOrd="0" presId="urn:microsoft.com/office/officeart/2017/3/layout/DropPinTimeline"/>
    <dgm:cxn modelId="{879F27F7-8DC9-4C8F-826D-21FE6B9BAFAD}" type="presParOf" srcId="{D078E2C4-EC79-4BB8-A802-7A5454B0B251}" destId="{A88824D0-CC9B-4C3F-815A-71075AD1167B}" srcOrd="1" destOrd="0" presId="urn:microsoft.com/office/officeart/2017/3/layout/DropPinTimeline"/>
    <dgm:cxn modelId="{61C55F36-D4D8-4EE8-AA5A-30AE958E0C6A}" type="presParOf" srcId="{A88824D0-CC9B-4C3F-815A-71075AD1167B}" destId="{2378E5FB-51AC-4C36-BE64-7CC6858E7DE3}" srcOrd="0" destOrd="0" presId="urn:microsoft.com/office/officeart/2017/3/layout/DropPinTimeline"/>
    <dgm:cxn modelId="{EA9EAA3C-B5D9-4CFD-8B13-8035B07BB81D}" type="presParOf" srcId="{A88824D0-CC9B-4C3F-815A-71075AD1167B}" destId="{234E3C0B-A1CF-4D84-B04B-D94288E6C508}" srcOrd="1" destOrd="0" presId="urn:microsoft.com/office/officeart/2017/3/layout/DropPinTimeline"/>
    <dgm:cxn modelId="{58B533AF-5941-4ABF-A231-EADE519B2F06}" type="presParOf" srcId="{D078E2C4-EC79-4BB8-A802-7A5454B0B251}" destId="{D11567E1-80BB-44A1-B521-692D781FD676}" srcOrd="2" destOrd="0" presId="urn:microsoft.com/office/officeart/2017/3/layout/DropPinTimeline"/>
    <dgm:cxn modelId="{BF022CB4-69DC-4A8E-A1DF-07DE18C522E6}" type="presParOf" srcId="{D078E2C4-EC79-4BB8-A802-7A5454B0B251}" destId="{BBADE13D-D983-48C3-BFE9-E9A33D9526AA}" srcOrd="3" destOrd="0" presId="urn:microsoft.com/office/officeart/2017/3/layout/DropPinTimeline"/>
    <dgm:cxn modelId="{5B6D7759-F85F-418C-AF80-1570F8ED9EC5}" type="presParOf" srcId="{D078E2C4-EC79-4BB8-A802-7A5454B0B251}" destId="{2204311A-7AA3-4C6C-BAD3-BA4294E82F7E}" srcOrd="4" destOrd="0" presId="urn:microsoft.com/office/officeart/2017/3/layout/DropPinTimeline"/>
    <dgm:cxn modelId="{018388B4-E83B-418A-8486-99C97AE72A1C}" type="presParOf" srcId="{D078E2C4-EC79-4BB8-A802-7A5454B0B251}" destId="{98A64311-F851-4534-AD06-2FBDF5D2B40F}" srcOrd="5" destOrd="0" presId="urn:microsoft.com/office/officeart/2017/3/layout/DropPinTimeline"/>
    <dgm:cxn modelId="{B6277CB9-616C-49F8-B6EA-DF766EB569E9}" type="presParOf" srcId="{00006FE6-F822-42A5-A363-FFFDE69E4A54}" destId="{2CFDAABA-061F-430D-B905-2D2B1A7341E5}" srcOrd="7" destOrd="0" presId="urn:microsoft.com/office/officeart/2017/3/layout/DropPinTimeline"/>
    <dgm:cxn modelId="{850EC9D4-C6CA-415B-BFDC-82F66A6D31BE}" type="presParOf" srcId="{00006FE6-F822-42A5-A363-FFFDE69E4A54}" destId="{7C6A1C0B-C56D-4134-9808-75799CC90511}" srcOrd="8" destOrd="0" presId="urn:microsoft.com/office/officeart/2017/3/layout/DropPinTimeline"/>
    <dgm:cxn modelId="{C860F16B-049E-410A-91E3-5A4686466F69}" type="presParOf" srcId="{7C6A1C0B-C56D-4134-9808-75799CC90511}" destId="{317618CE-0BD6-47E0-8800-CA5272AACC1E}" srcOrd="0" destOrd="0" presId="urn:microsoft.com/office/officeart/2017/3/layout/DropPinTimeline"/>
    <dgm:cxn modelId="{84B15834-D3B3-4404-AC0A-7181C4539B1F}" type="presParOf" srcId="{7C6A1C0B-C56D-4134-9808-75799CC90511}" destId="{80FEEEE6-47F9-4FED-8C2F-0CCFCF8508E0}" srcOrd="1" destOrd="0" presId="urn:microsoft.com/office/officeart/2017/3/layout/DropPinTimeline"/>
    <dgm:cxn modelId="{C1CD8AF1-F747-4EA8-A013-797728EFAE49}" type="presParOf" srcId="{80FEEEE6-47F9-4FED-8C2F-0CCFCF8508E0}" destId="{7676FA46-DB5E-4204-B16F-B131A2C29C2C}" srcOrd="0" destOrd="0" presId="urn:microsoft.com/office/officeart/2017/3/layout/DropPinTimeline"/>
    <dgm:cxn modelId="{6D071361-49AA-4C97-9C0A-B3D5763647D8}" type="presParOf" srcId="{80FEEEE6-47F9-4FED-8C2F-0CCFCF8508E0}" destId="{66F7BF97-81C5-434E-A693-47C966DED349}" srcOrd="1" destOrd="0" presId="urn:microsoft.com/office/officeart/2017/3/layout/DropPinTimeline"/>
    <dgm:cxn modelId="{8373BFC7-2D7B-403D-88EA-C9AD3CA5D07C}" type="presParOf" srcId="{7C6A1C0B-C56D-4134-9808-75799CC90511}" destId="{B40478A1-486A-400A-B6FA-A00EB5A061D4}" srcOrd="2" destOrd="0" presId="urn:microsoft.com/office/officeart/2017/3/layout/DropPinTimeline"/>
    <dgm:cxn modelId="{14A41FAD-C168-4ACE-8E5F-3955F42D4FA9}" type="presParOf" srcId="{7C6A1C0B-C56D-4134-9808-75799CC90511}" destId="{882F12B2-3E08-4BED-B836-93903C218069}" srcOrd="3" destOrd="0" presId="urn:microsoft.com/office/officeart/2017/3/layout/DropPinTimeline"/>
    <dgm:cxn modelId="{CE21BD0C-0456-42ED-BC80-2FE060ADF3FD}" type="presParOf" srcId="{7C6A1C0B-C56D-4134-9808-75799CC90511}" destId="{B7F57E1F-9376-420D-9721-FDA3C1CDAF43}" srcOrd="4" destOrd="0" presId="urn:microsoft.com/office/officeart/2017/3/layout/DropPinTimeline"/>
    <dgm:cxn modelId="{B03A2B2F-894F-428E-897D-77FB331935FC}" type="presParOf" srcId="{7C6A1C0B-C56D-4134-9808-75799CC90511}" destId="{7C1E7E4E-1B8D-452D-A6CC-4DD9D1A88E5C}" srcOrd="5" destOrd="0" presId="urn:microsoft.com/office/officeart/2017/3/layout/DropPinTimeline"/>
    <dgm:cxn modelId="{D90BDEF2-011C-4029-86A6-03F6B6C4E2FF}" type="presParOf" srcId="{00006FE6-F822-42A5-A363-FFFDE69E4A54}" destId="{6BE90401-FB49-455A-B805-39CE572FF5AB}" srcOrd="9" destOrd="0" presId="urn:microsoft.com/office/officeart/2017/3/layout/DropPinTimeline"/>
    <dgm:cxn modelId="{36206131-F5BA-4BDE-82DC-1DD1D83950D8}" type="presParOf" srcId="{00006FE6-F822-42A5-A363-FFFDE69E4A54}" destId="{374EF23C-4F2F-44A0-8936-4FDF4B3ADEB7}" srcOrd="10" destOrd="0" presId="urn:microsoft.com/office/officeart/2017/3/layout/DropPinTimeline"/>
    <dgm:cxn modelId="{A271F8DF-7C31-4F1F-AFF6-A9B5B2816B0D}" type="presParOf" srcId="{374EF23C-4F2F-44A0-8936-4FDF4B3ADEB7}" destId="{88D692DB-FE6C-4378-B73F-362FD3554B9C}" srcOrd="0" destOrd="0" presId="urn:microsoft.com/office/officeart/2017/3/layout/DropPinTimeline"/>
    <dgm:cxn modelId="{2532973E-800A-4CDB-838C-A891484313A1}" type="presParOf" srcId="{374EF23C-4F2F-44A0-8936-4FDF4B3ADEB7}" destId="{05B1C909-3461-46D1-9F12-D0C2EA66C9C2}" srcOrd="1" destOrd="0" presId="urn:microsoft.com/office/officeart/2017/3/layout/DropPinTimeline"/>
    <dgm:cxn modelId="{3AFA0BB9-FEF8-45A0-A8E7-7ED2A79F3461}" type="presParOf" srcId="{05B1C909-3461-46D1-9F12-D0C2EA66C9C2}" destId="{21F75D9D-475E-4A63-B324-9BDDAB566D5A}" srcOrd="0" destOrd="0" presId="urn:microsoft.com/office/officeart/2017/3/layout/DropPinTimeline"/>
    <dgm:cxn modelId="{9AD2E2CC-47CE-4B0E-A588-4D88B0F4D47C}" type="presParOf" srcId="{05B1C909-3461-46D1-9F12-D0C2EA66C9C2}" destId="{62E027A4-B198-4A3C-A22E-7E4154F2357C}" srcOrd="1" destOrd="0" presId="urn:microsoft.com/office/officeart/2017/3/layout/DropPinTimeline"/>
    <dgm:cxn modelId="{55EB9AAD-0D72-4A53-9175-C9946D123AB4}" type="presParOf" srcId="{374EF23C-4F2F-44A0-8936-4FDF4B3ADEB7}" destId="{3017CCA6-6AB0-4D8E-B282-6C4B023E1668}" srcOrd="2" destOrd="0" presId="urn:microsoft.com/office/officeart/2017/3/layout/DropPinTimeline"/>
    <dgm:cxn modelId="{0F90FAEB-F4E9-412E-AE63-EDEB3ACBAF48}" type="presParOf" srcId="{374EF23C-4F2F-44A0-8936-4FDF4B3ADEB7}" destId="{ACB85334-352A-4ACE-ABA8-07F9AC326456}" srcOrd="3" destOrd="0" presId="urn:microsoft.com/office/officeart/2017/3/layout/DropPinTimeline"/>
    <dgm:cxn modelId="{07CB4BE5-FAA8-447C-986D-A93489308F3D}" type="presParOf" srcId="{374EF23C-4F2F-44A0-8936-4FDF4B3ADEB7}" destId="{DF8ED832-92FF-4FCD-891E-57FD52E5870D}" srcOrd="4" destOrd="0" presId="urn:microsoft.com/office/officeart/2017/3/layout/DropPinTimeline"/>
    <dgm:cxn modelId="{061A53E2-897E-44D1-A1D9-A01F8F3B160E}" type="presParOf" srcId="{374EF23C-4F2F-44A0-8936-4FDF4B3ADEB7}" destId="{B36D096E-965F-4763-BC48-22DF9F79D20F}" srcOrd="5" destOrd="0" presId="urn:microsoft.com/office/officeart/2017/3/layout/DropPinTimeline"/>
    <dgm:cxn modelId="{A918524B-A181-46E4-8A7B-1C3DFC72A95F}" type="presParOf" srcId="{00006FE6-F822-42A5-A363-FFFDE69E4A54}" destId="{1D02F058-2090-4359-ADCE-A1AB6E679008}" srcOrd="11" destOrd="0" presId="urn:microsoft.com/office/officeart/2017/3/layout/DropPinTimeline"/>
    <dgm:cxn modelId="{090243A4-27EA-4A34-AE83-8085C22BB31A}" type="presParOf" srcId="{00006FE6-F822-42A5-A363-FFFDE69E4A54}" destId="{78E45005-860D-4CE9-A4E2-F4D526595328}" srcOrd="12" destOrd="0" presId="urn:microsoft.com/office/officeart/2017/3/layout/DropPinTimeline"/>
    <dgm:cxn modelId="{64C5C45C-5C36-410C-AEC6-4C47DD046D0F}" type="presParOf" srcId="{78E45005-860D-4CE9-A4E2-F4D526595328}" destId="{09DC00D0-B9EB-4E5B-8AB5-0423E2BD18B0}" srcOrd="0" destOrd="0" presId="urn:microsoft.com/office/officeart/2017/3/layout/DropPinTimeline"/>
    <dgm:cxn modelId="{B66A344D-4867-47DF-91BB-5AB2213C608E}" type="presParOf" srcId="{78E45005-860D-4CE9-A4E2-F4D526595328}" destId="{9798AF12-6F6E-4291-B2F6-08CDF77AF824}" srcOrd="1" destOrd="0" presId="urn:microsoft.com/office/officeart/2017/3/layout/DropPinTimeline"/>
    <dgm:cxn modelId="{B21DCE85-9353-4993-8E01-709B9A7C5703}" type="presParOf" srcId="{9798AF12-6F6E-4291-B2F6-08CDF77AF824}" destId="{83799F98-70F9-4AC2-B1E2-37FF9CC31A39}" srcOrd="0" destOrd="0" presId="urn:microsoft.com/office/officeart/2017/3/layout/DropPinTimeline"/>
    <dgm:cxn modelId="{6B362FE5-B81A-4ADE-8E4B-67CA59A41BF8}" type="presParOf" srcId="{9798AF12-6F6E-4291-B2F6-08CDF77AF824}" destId="{73D14320-EE32-4F7F-9118-95064A7BF77D}" srcOrd="1" destOrd="0" presId="urn:microsoft.com/office/officeart/2017/3/layout/DropPinTimeline"/>
    <dgm:cxn modelId="{A64D8320-BC14-41D2-BF36-6D1842AC21D4}" type="presParOf" srcId="{78E45005-860D-4CE9-A4E2-F4D526595328}" destId="{EDB6DD06-BDC0-4809-9AE9-CFC5B579241E}" srcOrd="2" destOrd="0" presId="urn:microsoft.com/office/officeart/2017/3/layout/DropPinTimeline"/>
    <dgm:cxn modelId="{BD82869D-0C28-4FA5-8286-7F1B5FFD9DE5}" type="presParOf" srcId="{78E45005-860D-4CE9-A4E2-F4D526595328}" destId="{3877A7E8-8753-4DCB-A77C-88E25B5EFD9D}" srcOrd="3" destOrd="0" presId="urn:microsoft.com/office/officeart/2017/3/layout/DropPinTimeline"/>
    <dgm:cxn modelId="{776306CD-1C6E-4452-A6C8-FD338C95628D}" type="presParOf" srcId="{78E45005-860D-4CE9-A4E2-F4D526595328}" destId="{0F6C8A10-558C-4005-AA2E-1CB5EC73EBDF}" srcOrd="4" destOrd="0" presId="urn:microsoft.com/office/officeart/2017/3/layout/DropPinTimeline"/>
    <dgm:cxn modelId="{56BE60C2-9145-45D1-AA92-45B3CD5FA452}" type="presParOf" srcId="{78E45005-860D-4CE9-A4E2-F4D526595328}" destId="{780BB779-1CAA-4D96-ACF3-1C0ABF182C92}" srcOrd="5" destOrd="0" presId="urn:microsoft.com/office/officeart/2017/3/layout/DropPinTimeline"/>
    <dgm:cxn modelId="{7E4FD894-D283-430D-AA8B-807DA7B58AEC}" type="presParOf" srcId="{00006FE6-F822-42A5-A363-FFFDE69E4A54}" destId="{A5E324E5-AF92-4D4E-8D9E-A5665ADF88D3}" srcOrd="13" destOrd="0" presId="urn:microsoft.com/office/officeart/2017/3/layout/DropPinTimeline"/>
    <dgm:cxn modelId="{280D9AF9-314B-4651-87B1-A327511677CD}" type="presParOf" srcId="{00006FE6-F822-42A5-A363-FFFDE69E4A54}" destId="{8E4FC12A-AB13-415A-AD2E-5082727B41E6}" srcOrd="14" destOrd="0" presId="urn:microsoft.com/office/officeart/2017/3/layout/DropPinTimeline"/>
    <dgm:cxn modelId="{6E582BD7-E0D4-4A53-82F1-D3B675872721}" type="presParOf" srcId="{8E4FC12A-AB13-415A-AD2E-5082727B41E6}" destId="{C0824FB5-1132-4FCE-B12F-1EB94E9292FC}" srcOrd="0" destOrd="0" presId="urn:microsoft.com/office/officeart/2017/3/layout/DropPinTimeline"/>
    <dgm:cxn modelId="{CB4BE221-2E70-4276-8A04-C1A7FE79334C}" type="presParOf" srcId="{8E4FC12A-AB13-415A-AD2E-5082727B41E6}" destId="{370862F4-5207-4100-8273-0663769FB6CC}" srcOrd="1" destOrd="0" presId="urn:microsoft.com/office/officeart/2017/3/layout/DropPinTimeline"/>
    <dgm:cxn modelId="{33E825F1-A91D-420F-A75A-B9E6F8B49C9B}" type="presParOf" srcId="{370862F4-5207-4100-8273-0663769FB6CC}" destId="{00353B86-44FB-4780-8E17-B58EB22EBA8A}" srcOrd="0" destOrd="0" presId="urn:microsoft.com/office/officeart/2017/3/layout/DropPinTimeline"/>
    <dgm:cxn modelId="{9C04BE08-8295-4558-9921-34A93B4EBC50}" type="presParOf" srcId="{370862F4-5207-4100-8273-0663769FB6CC}" destId="{588B14DB-DD00-45E5-A0C4-FD7209956C7D}" srcOrd="1" destOrd="0" presId="urn:microsoft.com/office/officeart/2017/3/layout/DropPinTimeline"/>
    <dgm:cxn modelId="{60ADDD45-10AC-4EA1-A455-E18F12CC1771}" type="presParOf" srcId="{8E4FC12A-AB13-415A-AD2E-5082727B41E6}" destId="{C0F01D34-2E90-4A86-A8EF-9194747ED506}" srcOrd="2" destOrd="0" presId="urn:microsoft.com/office/officeart/2017/3/layout/DropPinTimeline"/>
    <dgm:cxn modelId="{9F79700D-1503-492C-B203-FEB3CF9FFDE2}" type="presParOf" srcId="{8E4FC12A-AB13-415A-AD2E-5082727B41E6}" destId="{C1C969A2-9259-4A07-9D4C-D97A44201055}" srcOrd="3" destOrd="0" presId="urn:microsoft.com/office/officeart/2017/3/layout/DropPinTimeline"/>
    <dgm:cxn modelId="{FAF6619E-F777-495D-933A-1A988450A975}" type="presParOf" srcId="{8E4FC12A-AB13-415A-AD2E-5082727B41E6}" destId="{9133119B-9E17-415C-B2DD-20DBA3048537}" srcOrd="4" destOrd="0" presId="urn:microsoft.com/office/officeart/2017/3/layout/DropPinTimeline"/>
    <dgm:cxn modelId="{E9254F12-4FA8-47C1-B32C-C5DCB7C7E53B}" type="presParOf" srcId="{8E4FC12A-AB13-415A-AD2E-5082727B41E6}" destId="{B41CC487-45ED-4B78-8F27-3F287A3CF66B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92B507-F631-4130-AF6D-CBBCD7063F38}" type="doc">
      <dgm:prSet loTypeId="urn:microsoft.com/office/officeart/2005/8/layout/hierarchy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ka-GE"/>
        </a:p>
      </dgm:t>
    </dgm:pt>
    <dgm:pt modelId="{B1C983B4-4BA4-499D-812E-EB1F5522C3A7}">
      <dgm:prSet phldrT="[Text]"/>
      <dgm:spPr/>
      <dgm:t>
        <a:bodyPr/>
        <a:lstStyle/>
        <a:p>
          <a:r>
            <a:rPr lang="en-US" dirty="0"/>
            <a:t>EQF EHEA</a:t>
          </a:r>
          <a:endParaRPr lang="ka-GE" dirty="0"/>
        </a:p>
      </dgm:t>
    </dgm:pt>
    <dgm:pt modelId="{A9675674-9C15-4CC1-AC04-E4C614364121}" type="parTrans" cxnId="{9238CE1A-1A3F-461D-ACA7-C8CF449F6917}">
      <dgm:prSet/>
      <dgm:spPr/>
      <dgm:t>
        <a:bodyPr/>
        <a:lstStyle/>
        <a:p>
          <a:endParaRPr lang="ka-GE"/>
        </a:p>
      </dgm:t>
    </dgm:pt>
    <dgm:pt modelId="{63542E95-C289-408B-9E20-0F53B4DE383A}" type="sibTrans" cxnId="{9238CE1A-1A3F-461D-ACA7-C8CF449F6917}">
      <dgm:prSet/>
      <dgm:spPr/>
      <dgm:t>
        <a:bodyPr/>
        <a:lstStyle/>
        <a:p>
          <a:endParaRPr lang="ka-GE"/>
        </a:p>
      </dgm:t>
    </dgm:pt>
    <dgm:pt modelId="{CD285CD9-64AE-4080-8B43-DA6656E45A11}">
      <dgm:prSet phldrT="[Text]"/>
      <dgm:spPr/>
      <dgm:t>
        <a:bodyPr/>
        <a:lstStyle/>
        <a:p>
          <a:r>
            <a:rPr lang="en-US" dirty="0"/>
            <a:t>EQF LLL</a:t>
          </a:r>
          <a:endParaRPr lang="ka-GE" dirty="0"/>
        </a:p>
      </dgm:t>
    </dgm:pt>
    <dgm:pt modelId="{F041B3C1-7C68-4AE0-B190-C67B17CC0ABB}" type="parTrans" cxnId="{6117A564-1077-4F22-BE85-C32EF64DDF5D}">
      <dgm:prSet/>
      <dgm:spPr/>
      <dgm:t>
        <a:bodyPr/>
        <a:lstStyle/>
        <a:p>
          <a:endParaRPr lang="ka-GE"/>
        </a:p>
      </dgm:t>
    </dgm:pt>
    <dgm:pt modelId="{17BD7256-3FF3-4275-8552-0D01E939E910}" type="sibTrans" cxnId="{6117A564-1077-4F22-BE85-C32EF64DDF5D}">
      <dgm:prSet/>
      <dgm:spPr/>
      <dgm:t>
        <a:bodyPr/>
        <a:lstStyle/>
        <a:p>
          <a:endParaRPr lang="ka-GE"/>
        </a:p>
      </dgm:t>
    </dgm:pt>
    <dgm:pt modelId="{A0982198-0DD1-4940-B554-41A781BED1F3}">
      <dgm:prSet phldrT="[Text]"/>
      <dgm:spPr/>
      <dgm:t>
        <a:bodyPr/>
        <a:lstStyle/>
        <a:p>
          <a:r>
            <a:rPr lang="ka-GE" dirty="0"/>
            <a:t>ეროვნული კვალიფიკაციების ჩარჩო</a:t>
          </a:r>
        </a:p>
      </dgm:t>
    </dgm:pt>
    <dgm:pt modelId="{B09A205D-F4E0-4A6C-8E49-0EAC80385C48}" type="parTrans" cxnId="{4DF037E6-D9AE-4438-88A0-A070D7F0D93F}">
      <dgm:prSet/>
      <dgm:spPr/>
      <dgm:t>
        <a:bodyPr/>
        <a:lstStyle/>
        <a:p>
          <a:endParaRPr lang="ka-GE"/>
        </a:p>
      </dgm:t>
    </dgm:pt>
    <dgm:pt modelId="{C0B2E50A-60B9-42CA-9FDB-738BB87A5BB5}" type="sibTrans" cxnId="{4DF037E6-D9AE-4438-88A0-A070D7F0D93F}">
      <dgm:prSet/>
      <dgm:spPr/>
      <dgm:t>
        <a:bodyPr/>
        <a:lstStyle/>
        <a:p>
          <a:endParaRPr lang="ka-GE"/>
        </a:p>
      </dgm:t>
    </dgm:pt>
    <dgm:pt modelId="{5C06726F-DB35-4DAE-BB69-55682214CF4A}">
      <dgm:prSet phldrT="[Text]"/>
      <dgm:spPr/>
      <dgm:t>
        <a:bodyPr/>
        <a:lstStyle/>
        <a:p>
          <a:r>
            <a:rPr lang="ka-GE" dirty="0"/>
            <a:t>საერთაშორისო მარეგულირებლის რეგულაციები (არსებობის შემთხვევაში)</a:t>
          </a:r>
        </a:p>
      </dgm:t>
    </dgm:pt>
    <dgm:pt modelId="{ED344B81-EB05-4F52-B24B-3129AC14E204}" type="parTrans" cxnId="{0B9E00B6-C953-46C5-8A3C-E0EC543E06BA}">
      <dgm:prSet/>
      <dgm:spPr/>
      <dgm:t>
        <a:bodyPr/>
        <a:lstStyle/>
        <a:p>
          <a:endParaRPr lang="ka-GE"/>
        </a:p>
      </dgm:t>
    </dgm:pt>
    <dgm:pt modelId="{775514B4-B985-47C0-9651-C8E1CA4B678F}" type="sibTrans" cxnId="{0B9E00B6-C953-46C5-8A3C-E0EC543E06BA}">
      <dgm:prSet/>
      <dgm:spPr/>
      <dgm:t>
        <a:bodyPr/>
        <a:lstStyle/>
        <a:p>
          <a:endParaRPr lang="ka-GE"/>
        </a:p>
      </dgm:t>
    </dgm:pt>
    <dgm:pt modelId="{01EA90D7-BE29-4356-8061-3101EAA1C36A}">
      <dgm:prSet phldrT="[Text]"/>
      <dgm:spPr/>
      <dgm:t>
        <a:bodyPr/>
        <a:lstStyle/>
        <a:p>
          <a:r>
            <a:rPr lang="ka-GE" dirty="0"/>
            <a:t>ცენტრის დირექტორის ბრძანება N476/ი</a:t>
          </a:r>
        </a:p>
      </dgm:t>
    </dgm:pt>
    <dgm:pt modelId="{B5470BD9-951E-4C9F-BBD0-BC3E231AB70A}" type="parTrans" cxnId="{2A30C809-8E3D-4139-AE84-B5EBE6C9362F}">
      <dgm:prSet/>
      <dgm:spPr/>
      <dgm:t>
        <a:bodyPr/>
        <a:lstStyle/>
        <a:p>
          <a:endParaRPr lang="ka-GE"/>
        </a:p>
      </dgm:t>
    </dgm:pt>
    <dgm:pt modelId="{C64C99B2-71F1-4E61-8DC3-F64C77B3E56D}" type="sibTrans" cxnId="{2A30C809-8E3D-4139-AE84-B5EBE6C9362F}">
      <dgm:prSet/>
      <dgm:spPr/>
      <dgm:t>
        <a:bodyPr/>
        <a:lstStyle/>
        <a:p>
          <a:endParaRPr lang="ka-GE"/>
        </a:p>
      </dgm:t>
    </dgm:pt>
    <dgm:pt modelId="{9CEB0D21-7439-4837-87E7-CF8D1A75F351}">
      <dgm:prSet phldrT="[Text]"/>
      <dgm:spPr/>
      <dgm:t>
        <a:bodyPr/>
        <a:lstStyle/>
        <a:p>
          <a:r>
            <a:rPr lang="ka-GE" dirty="0"/>
            <a:t>სწავლის სფეროების კლასიფიკატორი</a:t>
          </a:r>
        </a:p>
      </dgm:t>
    </dgm:pt>
    <dgm:pt modelId="{7E78F2C2-A623-4FEF-8C14-455301C9C0B6}" type="parTrans" cxnId="{B1356710-C6A9-4C5B-9D2B-D3D29B1BF1DC}">
      <dgm:prSet/>
      <dgm:spPr/>
      <dgm:t>
        <a:bodyPr/>
        <a:lstStyle/>
        <a:p>
          <a:endParaRPr lang="ka-GE"/>
        </a:p>
      </dgm:t>
    </dgm:pt>
    <dgm:pt modelId="{175F840C-FCDF-481B-A822-B4BC4DF5F2A6}" type="sibTrans" cxnId="{B1356710-C6A9-4C5B-9D2B-D3D29B1BF1DC}">
      <dgm:prSet/>
      <dgm:spPr/>
      <dgm:t>
        <a:bodyPr/>
        <a:lstStyle/>
        <a:p>
          <a:endParaRPr lang="ka-GE"/>
        </a:p>
      </dgm:t>
    </dgm:pt>
    <dgm:pt modelId="{CE578A07-F379-44A5-AAC0-5F1B37E0A3AD}">
      <dgm:prSet phldrT="[Text]"/>
      <dgm:spPr/>
      <dgm:t>
        <a:bodyPr/>
        <a:lstStyle/>
        <a:p>
          <a:r>
            <a:rPr lang="en-US" dirty="0"/>
            <a:t>UNESCO (ISCEDF 2013)</a:t>
          </a:r>
          <a:endParaRPr lang="ka-GE" dirty="0"/>
        </a:p>
      </dgm:t>
    </dgm:pt>
    <dgm:pt modelId="{9AA2722B-82E5-42FD-9538-FAEDDF82DFE2}" type="parTrans" cxnId="{C0E1A477-37D8-42B5-A3B2-04829C48AD0B}">
      <dgm:prSet/>
      <dgm:spPr/>
      <dgm:t>
        <a:bodyPr/>
        <a:lstStyle/>
        <a:p>
          <a:endParaRPr lang="ka-GE"/>
        </a:p>
      </dgm:t>
    </dgm:pt>
    <dgm:pt modelId="{E2FD9A13-89DC-4D35-9FF9-1C67D34F82AB}" type="sibTrans" cxnId="{C0E1A477-37D8-42B5-A3B2-04829C48AD0B}">
      <dgm:prSet/>
      <dgm:spPr/>
      <dgm:t>
        <a:bodyPr/>
        <a:lstStyle/>
        <a:p>
          <a:endParaRPr lang="ka-GE"/>
        </a:p>
      </dgm:t>
    </dgm:pt>
    <dgm:pt modelId="{208163B0-54C7-42B3-832A-9761F4F2EA09}">
      <dgm:prSet phldrT="[Text]"/>
      <dgm:spPr/>
      <dgm:t>
        <a:bodyPr/>
        <a:lstStyle/>
        <a:p>
          <a:r>
            <a:rPr lang="ka-GE" dirty="0"/>
            <a:t>საუკეთესო ადგილობრივი და საერთაშორისო პრაქტიკა</a:t>
          </a:r>
        </a:p>
      </dgm:t>
    </dgm:pt>
    <dgm:pt modelId="{55F981A0-969A-4387-844E-5DE231494DEC}" type="parTrans" cxnId="{D6D409C4-E27C-44B5-A4E6-E062E954208A}">
      <dgm:prSet/>
      <dgm:spPr/>
      <dgm:t>
        <a:bodyPr/>
        <a:lstStyle/>
        <a:p>
          <a:endParaRPr lang="ka-GE"/>
        </a:p>
      </dgm:t>
    </dgm:pt>
    <dgm:pt modelId="{45B4A471-B41C-4065-AC4D-9DE7E61A3438}" type="sibTrans" cxnId="{D6D409C4-E27C-44B5-A4E6-E062E954208A}">
      <dgm:prSet/>
      <dgm:spPr/>
      <dgm:t>
        <a:bodyPr/>
        <a:lstStyle/>
        <a:p>
          <a:endParaRPr lang="ka-GE"/>
        </a:p>
      </dgm:t>
    </dgm:pt>
    <dgm:pt modelId="{A85A3BC3-2FD3-4CAB-856D-2A248BB7C965}" type="pres">
      <dgm:prSet presAssocID="{F792B507-F631-4130-AF6D-CBBCD7063F3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7AF47DC-E84C-414E-9140-28F822A0E99A}" type="pres">
      <dgm:prSet presAssocID="{B1C983B4-4BA4-499D-812E-EB1F5522C3A7}" presName="hierRoot1" presStyleCnt="0"/>
      <dgm:spPr/>
    </dgm:pt>
    <dgm:pt modelId="{69D8145D-7607-4A2B-A90D-3CE478C19082}" type="pres">
      <dgm:prSet presAssocID="{B1C983B4-4BA4-499D-812E-EB1F5522C3A7}" presName="composite" presStyleCnt="0"/>
      <dgm:spPr/>
    </dgm:pt>
    <dgm:pt modelId="{47D02DB8-8671-4D14-8860-941CD726B74E}" type="pres">
      <dgm:prSet presAssocID="{B1C983B4-4BA4-499D-812E-EB1F5522C3A7}" presName="background" presStyleLbl="node0" presStyleIdx="0" presStyleCnt="3"/>
      <dgm:spPr/>
    </dgm:pt>
    <dgm:pt modelId="{76CECB23-B5A3-4B3A-A68C-2A9D6504A2CA}" type="pres">
      <dgm:prSet presAssocID="{B1C983B4-4BA4-499D-812E-EB1F5522C3A7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AE06C2-47FE-4572-AD94-83F11A140A1E}" type="pres">
      <dgm:prSet presAssocID="{B1C983B4-4BA4-499D-812E-EB1F5522C3A7}" presName="hierChild2" presStyleCnt="0"/>
      <dgm:spPr/>
    </dgm:pt>
    <dgm:pt modelId="{4E7FB71B-BD5F-454D-86DC-9442B7CFB34C}" type="pres">
      <dgm:prSet presAssocID="{CD285CD9-64AE-4080-8B43-DA6656E45A11}" presName="hierRoot1" presStyleCnt="0"/>
      <dgm:spPr/>
    </dgm:pt>
    <dgm:pt modelId="{EC304406-79B2-42A6-A17C-86D851D1D4AF}" type="pres">
      <dgm:prSet presAssocID="{CD285CD9-64AE-4080-8B43-DA6656E45A11}" presName="composite" presStyleCnt="0"/>
      <dgm:spPr/>
    </dgm:pt>
    <dgm:pt modelId="{358FF186-5923-4CE2-A23D-35C4911ED7F8}" type="pres">
      <dgm:prSet presAssocID="{CD285CD9-64AE-4080-8B43-DA6656E45A11}" presName="background" presStyleLbl="node0" presStyleIdx="1" presStyleCnt="3"/>
      <dgm:spPr/>
    </dgm:pt>
    <dgm:pt modelId="{284BA20E-9C6A-4202-8A7B-7650F07AFC2D}" type="pres">
      <dgm:prSet presAssocID="{CD285CD9-64AE-4080-8B43-DA6656E45A11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1188AA-B5F9-4947-86ED-0FC2CF8ED0F9}" type="pres">
      <dgm:prSet presAssocID="{CD285CD9-64AE-4080-8B43-DA6656E45A11}" presName="hierChild2" presStyleCnt="0"/>
      <dgm:spPr/>
    </dgm:pt>
    <dgm:pt modelId="{DC05F443-1FFE-44A4-88D1-7D038F4CBABD}" type="pres">
      <dgm:prSet presAssocID="{CE578A07-F379-44A5-AAC0-5F1B37E0A3AD}" presName="hierRoot1" presStyleCnt="0"/>
      <dgm:spPr/>
    </dgm:pt>
    <dgm:pt modelId="{0FF4C735-6DD9-402E-AC14-A6092B612281}" type="pres">
      <dgm:prSet presAssocID="{CE578A07-F379-44A5-AAC0-5F1B37E0A3AD}" presName="composite" presStyleCnt="0"/>
      <dgm:spPr/>
    </dgm:pt>
    <dgm:pt modelId="{F2930EB3-7DA0-4031-8CAC-721C78E7FD66}" type="pres">
      <dgm:prSet presAssocID="{CE578A07-F379-44A5-AAC0-5F1B37E0A3AD}" presName="background" presStyleLbl="node0" presStyleIdx="2" presStyleCnt="3"/>
      <dgm:spPr/>
    </dgm:pt>
    <dgm:pt modelId="{B504A482-CB9C-4C52-98D8-2975FC09F20E}" type="pres">
      <dgm:prSet presAssocID="{CE578A07-F379-44A5-AAC0-5F1B37E0A3A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F6AB78-DA4C-4DEC-9F5A-EE1C2A90C7DD}" type="pres">
      <dgm:prSet presAssocID="{CE578A07-F379-44A5-AAC0-5F1B37E0A3AD}" presName="hierChild2" presStyleCnt="0"/>
      <dgm:spPr/>
    </dgm:pt>
    <dgm:pt modelId="{3A5AD127-E35B-4E83-AA33-526110A5BE33}" type="pres">
      <dgm:prSet presAssocID="{B09A205D-F4E0-4A6C-8E49-0EAC80385C48}" presName="Name10" presStyleLbl="parChTrans1D2" presStyleIdx="0" presStyleCnt="3"/>
      <dgm:spPr/>
      <dgm:t>
        <a:bodyPr/>
        <a:lstStyle/>
        <a:p>
          <a:endParaRPr lang="en-US"/>
        </a:p>
      </dgm:t>
    </dgm:pt>
    <dgm:pt modelId="{71B88CCD-617F-418D-A930-79F44323CFD8}" type="pres">
      <dgm:prSet presAssocID="{A0982198-0DD1-4940-B554-41A781BED1F3}" presName="hierRoot2" presStyleCnt="0"/>
      <dgm:spPr/>
    </dgm:pt>
    <dgm:pt modelId="{B080575A-8B6A-44CD-8A39-DD867B66671F}" type="pres">
      <dgm:prSet presAssocID="{A0982198-0DD1-4940-B554-41A781BED1F3}" presName="composite2" presStyleCnt="0"/>
      <dgm:spPr/>
    </dgm:pt>
    <dgm:pt modelId="{C1235A89-0D12-42DD-BCF2-C126BA81F83A}" type="pres">
      <dgm:prSet presAssocID="{A0982198-0DD1-4940-B554-41A781BED1F3}" presName="background2" presStyleLbl="node2" presStyleIdx="0" presStyleCnt="3"/>
      <dgm:spPr/>
    </dgm:pt>
    <dgm:pt modelId="{B1A1EAA1-8B3A-4120-ACA5-880B47247788}" type="pres">
      <dgm:prSet presAssocID="{A0982198-0DD1-4940-B554-41A781BED1F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4CDBE4-AC94-4F69-BE82-4A99425C1171}" type="pres">
      <dgm:prSet presAssocID="{A0982198-0DD1-4940-B554-41A781BED1F3}" presName="hierChild3" presStyleCnt="0"/>
      <dgm:spPr/>
    </dgm:pt>
    <dgm:pt modelId="{664399CF-B52E-4864-9F02-E5819AB120CD}" type="pres">
      <dgm:prSet presAssocID="{7E78F2C2-A623-4FEF-8C14-455301C9C0B6}" presName="Name10" presStyleLbl="parChTrans1D2" presStyleIdx="1" presStyleCnt="3"/>
      <dgm:spPr/>
      <dgm:t>
        <a:bodyPr/>
        <a:lstStyle/>
        <a:p>
          <a:endParaRPr lang="en-US"/>
        </a:p>
      </dgm:t>
    </dgm:pt>
    <dgm:pt modelId="{126AD6B2-69D2-4D93-A78D-D5EA1EB46840}" type="pres">
      <dgm:prSet presAssocID="{9CEB0D21-7439-4837-87E7-CF8D1A75F351}" presName="hierRoot2" presStyleCnt="0"/>
      <dgm:spPr/>
    </dgm:pt>
    <dgm:pt modelId="{B01F24AF-FEDD-4B63-9101-3DFD4AB38864}" type="pres">
      <dgm:prSet presAssocID="{9CEB0D21-7439-4837-87E7-CF8D1A75F351}" presName="composite2" presStyleCnt="0"/>
      <dgm:spPr/>
    </dgm:pt>
    <dgm:pt modelId="{82EB4982-241B-44B1-B428-8389B16D4566}" type="pres">
      <dgm:prSet presAssocID="{9CEB0D21-7439-4837-87E7-CF8D1A75F351}" presName="background2" presStyleLbl="node2" presStyleIdx="1" presStyleCnt="3"/>
      <dgm:spPr/>
    </dgm:pt>
    <dgm:pt modelId="{CBF489A1-061D-4D88-92FC-2B5A6BC9E0A1}" type="pres">
      <dgm:prSet presAssocID="{9CEB0D21-7439-4837-87E7-CF8D1A75F351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2AEBD1-3FD3-452F-9EE3-A7F1BE0806BA}" type="pres">
      <dgm:prSet presAssocID="{9CEB0D21-7439-4837-87E7-CF8D1A75F351}" presName="hierChild3" presStyleCnt="0"/>
      <dgm:spPr/>
    </dgm:pt>
    <dgm:pt modelId="{01D2F7C8-05AE-4FAD-BBE7-66A8808A93B6}" type="pres">
      <dgm:prSet presAssocID="{ED344B81-EB05-4F52-B24B-3129AC14E20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A63EAFAB-9693-4EEC-A45D-3C0AB077FE23}" type="pres">
      <dgm:prSet presAssocID="{5C06726F-DB35-4DAE-BB69-55682214CF4A}" presName="hierRoot2" presStyleCnt="0"/>
      <dgm:spPr/>
    </dgm:pt>
    <dgm:pt modelId="{325B2B77-CC7A-490D-855D-D9234422CE93}" type="pres">
      <dgm:prSet presAssocID="{5C06726F-DB35-4DAE-BB69-55682214CF4A}" presName="composite2" presStyleCnt="0"/>
      <dgm:spPr/>
    </dgm:pt>
    <dgm:pt modelId="{25A314E7-DCA9-4635-820D-E9273835A7C0}" type="pres">
      <dgm:prSet presAssocID="{5C06726F-DB35-4DAE-BB69-55682214CF4A}" presName="background2" presStyleLbl="node2" presStyleIdx="2" presStyleCnt="3"/>
      <dgm:spPr/>
    </dgm:pt>
    <dgm:pt modelId="{05E56684-4EDE-46E8-A85E-E5BFC772EDFC}" type="pres">
      <dgm:prSet presAssocID="{5C06726F-DB35-4DAE-BB69-55682214CF4A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57C942-759B-464C-B409-F7026944F76C}" type="pres">
      <dgm:prSet presAssocID="{5C06726F-DB35-4DAE-BB69-55682214CF4A}" presName="hierChild3" presStyleCnt="0"/>
      <dgm:spPr/>
    </dgm:pt>
    <dgm:pt modelId="{14360314-A188-4190-AF59-A17472AF734B}" type="pres">
      <dgm:prSet presAssocID="{B5470BD9-951E-4C9F-BBD0-BC3E231AB70A}" presName="Name17" presStyleLbl="parChTrans1D3" presStyleIdx="0" presStyleCnt="2"/>
      <dgm:spPr/>
      <dgm:t>
        <a:bodyPr/>
        <a:lstStyle/>
        <a:p>
          <a:endParaRPr lang="en-US"/>
        </a:p>
      </dgm:t>
    </dgm:pt>
    <dgm:pt modelId="{BE2A30AC-5523-456E-8F5A-A97BE280E294}" type="pres">
      <dgm:prSet presAssocID="{01EA90D7-BE29-4356-8061-3101EAA1C36A}" presName="hierRoot3" presStyleCnt="0"/>
      <dgm:spPr/>
    </dgm:pt>
    <dgm:pt modelId="{13E06561-38D2-4C56-A3F5-1290570CA335}" type="pres">
      <dgm:prSet presAssocID="{01EA90D7-BE29-4356-8061-3101EAA1C36A}" presName="composite3" presStyleCnt="0"/>
      <dgm:spPr/>
    </dgm:pt>
    <dgm:pt modelId="{6A3C695E-1C37-4768-BD1A-48DF028B9675}" type="pres">
      <dgm:prSet presAssocID="{01EA90D7-BE29-4356-8061-3101EAA1C36A}" presName="background3" presStyleLbl="node3" presStyleIdx="0" presStyleCnt="2"/>
      <dgm:spPr/>
    </dgm:pt>
    <dgm:pt modelId="{37606397-4306-404A-90B4-4844580FB44A}" type="pres">
      <dgm:prSet presAssocID="{01EA90D7-BE29-4356-8061-3101EAA1C36A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D3BE42-D84F-49F6-B53C-6C0EC6A7B5A3}" type="pres">
      <dgm:prSet presAssocID="{01EA90D7-BE29-4356-8061-3101EAA1C36A}" presName="hierChild4" presStyleCnt="0"/>
      <dgm:spPr/>
    </dgm:pt>
    <dgm:pt modelId="{DFFC01D3-61DC-4641-AC7F-78438710E130}" type="pres">
      <dgm:prSet presAssocID="{55F981A0-969A-4387-844E-5DE231494DEC}" presName="Name17" presStyleLbl="parChTrans1D3" presStyleIdx="1" presStyleCnt="2"/>
      <dgm:spPr/>
      <dgm:t>
        <a:bodyPr/>
        <a:lstStyle/>
        <a:p>
          <a:endParaRPr lang="en-US"/>
        </a:p>
      </dgm:t>
    </dgm:pt>
    <dgm:pt modelId="{0AB865AF-C1A0-446C-8CC5-0D6D1322A268}" type="pres">
      <dgm:prSet presAssocID="{208163B0-54C7-42B3-832A-9761F4F2EA09}" presName="hierRoot3" presStyleCnt="0"/>
      <dgm:spPr/>
    </dgm:pt>
    <dgm:pt modelId="{C89C6504-A4B8-40FF-A4ED-5AB316E3D724}" type="pres">
      <dgm:prSet presAssocID="{208163B0-54C7-42B3-832A-9761F4F2EA09}" presName="composite3" presStyleCnt="0"/>
      <dgm:spPr/>
    </dgm:pt>
    <dgm:pt modelId="{8CD6ABEB-8CCC-47F5-B0FF-BF878660B03C}" type="pres">
      <dgm:prSet presAssocID="{208163B0-54C7-42B3-832A-9761F4F2EA09}" presName="background3" presStyleLbl="node3" presStyleIdx="1" presStyleCnt="2"/>
      <dgm:spPr/>
    </dgm:pt>
    <dgm:pt modelId="{0C2AD83E-C751-4F69-BE75-49B3FD0766A4}" type="pres">
      <dgm:prSet presAssocID="{208163B0-54C7-42B3-832A-9761F4F2EA09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E17A62-E169-40F0-A938-9C407C84661F}" type="pres">
      <dgm:prSet presAssocID="{208163B0-54C7-42B3-832A-9761F4F2EA09}" presName="hierChild4" presStyleCnt="0"/>
      <dgm:spPr/>
    </dgm:pt>
  </dgm:ptLst>
  <dgm:cxnLst>
    <dgm:cxn modelId="{22417FFD-4CF4-4890-844E-6681EA93EAF0}" type="presOf" srcId="{CE578A07-F379-44A5-AAC0-5F1B37E0A3AD}" destId="{B504A482-CB9C-4C52-98D8-2975FC09F20E}" srcOrd="0" destOrd="0" presId="urn:microsoft.com/office/officeart/2005/8/layout/hierarchy1"/>
    <dgm:cxn modelId="{379152EB-6051-44C4-94CE-8D30C2CF9F35}" type="presOf" srcId="{01EA90D7-BE29-4356-8061-3101EAA1C36A}" destId="{37606397-4306-404A-90B4-4844580FB44A}" srcOrd="0" destOrd="0" presId="urn:microsoft.com/office/officeart/2005/8/layout/hierarchy1"/>
    <dgm:cxn modelId="{BE52A82D-4819-4D3D-8AA2-8599A166264B}" type="presOf" srcId="{ED344B81-EB05-4F52-B24B-3129AC14E204}" destId="{01D2F7C8-05AE-4FAD-BBE7-66A8808A93B6}" srcOrd="0" destOrd="0" presId="urn:microsoft.com/office/officeart/2005/8/layout/hierarchy1"/>
    <dgm:cxn modelId="{59F99195-7219-4377-8218-368187E4423F}" type="presOf" srcId="{7E78F2C2-A623-4FEF-8C14-455301C9C0B6}" destId="{664399CF-B52E-4864-9F02-E5819AB120CD}" srcOrd="0" destOrd="0" presId="urn:microsoft.com/office/officeart/2005/8/layout/hierarchy1"/>
    <dgm:cxn modelId="{72D40283-B800-4A63-84B7-1FAC133815DE}" type="presOf" srcId="{B5470BD9-951E-4C9F-BBD0-BC3E231AB70A}" destId="{14360314-A188-4190-AF59-A17472AF734B}" srcOrd="0" destOrd="0" presId="urn:microsoft.com/office/officeart/2005/8/layout/hierarchy1"/>
    <dgm:cxn modelId="{93095BB9-3A2E-4BCB-B63D-F3A225EB06DA}" type="presOf" srcId="{9CEB0D21-7439-4837-87E7-CF8D1A75F351}" destId="{CBF489A1-061D-4D88-92FC-2B5A6BC9E0A1}" srcOrd="0" destOrd="0" presId="urn:microsoft.com/office/officeart/2005/8/layout/hierarchy1"/>
    <dgm:cxn modelId="{8CF7C096-EA34-44CE-B500-710547ED4722}" type="presOf" srcId="{F792B507-F631-4130-AF6D-CBBCD7063F38}" destId="{A85A3BC3-2FD3-4CAB-856D-2A248BB7C965}" srcOrd="0" destOrd="0" presId="urn:microsoft.com/office/officeart/2005/8/layout/hierarchy1"/>
    <dgm:cxn modelId="{0B9E00B6-C953-46C5-8A3C-E0EC543E06BA}" srcId="{CE578A07-F379-44A5-AAC0-5F1B37E0A3AD}" destId="{5C06726F-DB35-4DAE-BB69-55682214CF4A}" srcOrd="2" destOrd="0" parTransId="{ED344B81-EB05-4F52-B24B-3129AC14E204}" sibTransId="{775514B4-B985-47C0-9651-C8E1CA4B678F}"/>
    <dgm:cxn modelId="{91E41CA0-0BD3-46BF-9B39-5FEDD5904704}" type="presOf" srcId="{55F981A0-969A-4387-844E-5DE231494DEC}" destId="{DFFC01D3-61DC-4641-AC7F-78438710E130}" srcOrd="0" destOrd="0" presId="urn:microsoft.com/office/officeart/2005/8/layout/hierarchy1"/>
    <dgm:cxn modelId="{C0E1A477-37D8-42B5-A3B2-04829C48AD0B}" srcId="{F792B507-F631-4130-AF6D-CBBCD7063F38}" destId="{CE578A07-F379-44A5-AAC0-5F1B37E0A3AD}" srcOrd="2" destOrd="0" parTransId="{9AA2722B-82E5-42FD-9538-FAEDDF82DFE2}" sibTransId="{E2FD9A13-89DC-4D35-9FF9-1C67D34F82AB}"/>
    <dgm:cxn modelId="{B1356710-C6A9-4C5B-9D2B-D3D29B1BF1DC}" srcId="{CE578A07-F379-44A5-AAC0-5F1B37E0A3AD}" destId="{9CEB0D21-7439-4837-87E7-CF8D1A75F351}" srcOrd="1" destOrd="0" parTransId="{7E78F2C2-A623-4FEF-8C14-455301C9C0B6}" sibTransId="{175F840C-FCDF-481B-A822-B4BC4DF5F2A6}"/>
    <dgm:cxn modelId="{1F8E83C7-3E84-4BDC-9A0A-0C2F7922765C}" type="presOf" srcId="{208163B0-54C7-42B3-832A-9761F4F2EA09}" destId="{0C2AD83E-C751-4F69-BE75-49B3FD0766A4}" srcOrd="0" destOrd="0" presId="urn:microsoft.com/office/officeart/2005/8/layout/hierarchy1"/>
    <dgm:cxn modelId="{2A7FDCFF-ACF5-439D-BB49-BD54B796373F}" type="presOf" srcId="{5C06726F-DB35-4DAE-BB69-55682214CF4A}" destId="{05E56684-4EDE-46E8-A85E-E5BFC772EDFC}" srcOrd="0" destOrd="0" presId="urn:microsoft.com/office/officeart/2005/8/layout/hierarchy1"/>
    <dgm:cxn modelId="{6117A564-1077-4F22-BE85-C32EF64DDF5D}" srcId="{F792B507-F631-4130-AF6D-CBBCD7063F38}" destId="{CD285CD9-64AE-4080-8B43-DA6656E45A11}" srcOrd="1" destOrd="0" parTransId="{F041B3C1-7C68-4AE0-B190-C67B17CC0ABB}" sibTransId="{17BD7256-3FF3-4275-8552-0D01E939E910}"/>
    <dgm:cxn modelId="{EFA3CD15-8467-44D0-84E2-9412428F7066}" type="presOf" srcId="{CD285CD9-64AE-4080-8B43-DA6656E45A11}" destId="{284BA20E-9C6A-4202-8A7B-7650F07AFC2D}" srcOrd="0" destOrd="0" presId="urn:microsoft.com/office/officeart/2005/8/layout/hierarchy1"/>
    <dgm:cxn modelId="{2A30C809-8E3D-4139-AE84-B5EBE6C9362F}" srcId="{5C06726F-DB35-4DAE-BB69-55682214CF4A}" destId="{01EA90D7-BE29-4356-8061-3101EAA1C36A}" srcOrd="0" destOrd="0" parTransId="{B5470BD9-951E-4C9F-BBD0-BC3E231AB70A}" sibTransId="{C64C99B2-71F1-4E61-8DC3-F64C77B3E56D}"/>
    <dgm:cxn modelId="{4DF037E6-D9AE-4438-88A0-A070D7F0D93F}" srcId="{CE578A07-F379-44A5-AAC0-5F1B37E0A3AD}" destId="{A0982198-0DD1-4940-B554-41A781BED1F3}" srcOrd="0" destOrd="0" parTransId="{B09A205D-F4E0-4A6C-8E49-0EAC80385C48}" sibTransId="{C0B2E50A-60B9-42CA-9FDB-738BB87A5BB5}"/>
    <dgm:cxn modelId="{9F1C165D-E9D2-4057-AF7B-BB08170894EE}" type="presOf" srcId="{B1C983B4-4BA4-499D-812E-EB1F5522C3A7}" destId="{76CECB23-B5A3-4B3A-A68C-2A9D6504A2CA}" srcOrd="0" destOrd="0" presId="urn:microsoft.com/office/officeart/2005/8/layout/hierarchy1"/>
    <dgm:cxn modelId="{9238CE1A-1A3F-461D-ACA7-C8CF449F6917}" srcId="{F792B507-F631-4130-AF6D-CBBCD7063F38}" destId="{B1C983B4-4BA4-499D-812E-EB1F5522C3A7}" srcOrd="0" destOrd="0" parTransId="{A9675674-9C15-4CC1-AC04-E4C614364121}" sibTransId="{63542E95-C289-408B-9E20-0F53B4DE383A}"/>
    <dgm:cxn modelId="{EEF25961-BA29-4AD2-A2B4-5C71E6A40012}" type="presOf" srcId="{B09A205D-F4E0-4A6C-8E49-0EAC80385C48}" destId="{3A5AD127-E35B-4E83-AA33-526110A5BE33}" srcOrd="0" destOrd="0" presId="urn:microsoft.com/office/officeart/2005/8/layout/hierarchy1"/>
    <dgm:cxn modelId="{AA87B199-5CE8-4919-A44F-719E82BFF291}" type="presOf" srcId="{A0982198-0DD1-4940-B554-41A781BED1F3}" destId="{B1A1EAA1-8B3A-4120-ACA5-880B47247788}" srcOrd="0" destOrd="0" presId="urn:microsoft.com/office/officeart/2005/8/layout/hierarchy1"/>
    <dgm:cxn modelId="{D6D409C4-E27C-44B5-A4E6-E062E954208A}" srcId="{5C06726F-DB35-4DAE-BB69-55682214CF4A}" destId="{208163B0-54C7-42B3-832A-9761F4F2EA09}" srcOrd="1" destOrd="0" parTransId="{55F981A0-969A-4387-844E-5DE231494DEC}" sibTransId="{45B4A471-B41C-4065-AC4D-9DE7E61A3438}"/>
    <dgm:cxn modelId="{A609378B-8D57-472A-8D7D-61186CA25E41}" type="presParOf" srcId="{A85A3BC3-2FD3-4CAB-856D-2A248BB7C965}" destId="{97AF47DC-E84C-414E-9140-28F822A0E99A}" srcOrd="0" destOrd="0" presId="urn:microsoft.com/office/officeart/2005/8/layout/hierarchy1"/>
    <dgm:cxn modelId="{059005A5-BF47-4C22-BF56-642441C1D647}" type="presParOf" srcId="{97AF47DC-E84C-414E-9140-28F822A0E99A}" destId="{69D8145D-7607-4A2B-A90D-3CE478C19082}" srcOrd="0" destOrd="0" presId="urn:microsoft.com/office/officeart/2005/8/layout/hierarchy1"/>
    <dgm:cxn modelId="{88891CA1-1692-4B7F-AE3B-FD8AD79FC609}" type="presParOf" srcId="{69D8145D-7607-4A2B-A90D-3CE478C19082}" destId="{47D02DB8-8671-4D14-8860-941CD726B74E}" srcOrd="0" destOrd="0" presId="urn:microsoft.com/office/officeart/2005/8/layout/hierarchy1"/>
    <dgm:cxn modelId="{24EF05F4-6F0F-4F2E-A974-B19EA4DEEBB2}" type="presParOf" srcId="{69D8145D-7607-4A2B-A90D-3CE478C19082}" destId="{76CECB23-B5A3-4B3A-A68C-2A9D6504A2CA}" srcOrd="1" destOrd="0" presId="urn:microsoft.com/office/officeart/2005/8/layout/hierarchy1"/>
    <dgm:cxn modelId="{9C2D8237-7A53-4756-84BE-34C12CB2D689}" type="presParOf" srcId="{97AF47DC-E84C-414E-9140-28F822A0E99A}" destId="{24AE06C2-47FE-4572-AD94-83F11A140A1E}" srcOrd="1" destOrd="0" presId="urn:microsoft.com/office/officeart/2005/8/layout/hierarchy1"/>
    <dgm:cxn modelId="{E0EE390F-1538-4DCE-81DD-E6E16365146C}" type="presParOf" srcId="{A85A3BC3-2FD3-4CAB-856D-2A248BB7C965}" destId="{4E7FB71B-BD5F-454D-86DC-9442B7CFB34C}" srcOrd="1" destOrd="0" presId="urn:microsoft.com/office/officeart/2005/8/layout/hierarchy1"/>
    <dgm:cxn modelId="{6D4D1E0B-10D9-4C1C-BF2A-415B8391ED8F}" type="presParOf" srcId="{4E7FB71B-BD5F-454D-86DC-9442B7CFB34C}" destId="{EC304406-79B2-42A6-A17C-86D851D1D4AF}" srcOrd="0" destOrd="0" presId="urn:microsoft.com/office/officeart/2005/8/layout/hierarchy1"/>
    <dgm:cxn modelId="{092D60A3-88F7-4F2C-B86D-6CFD9F0A0C43}" type="presParOf" srcId="{EC304406-79B2-42A6-A17C-86D851D1D4AF}" destId="{358FF186-5923-4CE2-A23D-35C4911ED7F8}" srcOrd="0" destOrd="0" presId="urn:microsoft.com/office/officeart/2005/8/layout/hierarchy1"/>
    <dgm:cxn modelId="{3F422820-D71B-4F67-BD3A-207AAEB555B1}" type="presParOf" srcId="{EC304406-79B2-42A6-A17C-86D851D1D4AF}" destId="{284BA20E-9C6A-4202-8A7B-7650F07AFC2D}" srcOrd="1" destOrd="0" presId="urn:microsoft.com/office/officeart/2005/8/layout/hierarchy1"/>
    <dgm:cxn modelId="{963F000E-0A44-477F-A1D0-E71FD310ACAB}" type="presParOf" srcId="{4E7FB71B-BD5F-454D-86DC-9442B7CFB34C}" destId="{9A1188AA-B5F9-4947-86ED-0FC2CF8ED0F9}" srcOrd="1" destOrd="0" presId="urn:microsoft.com/office/officeart/2005/8/layout/hierarchy1"/>
    <dgm:cxn modelId="{DD911951-468F-40EA-9552-CA2F0AB68EAC}" type="presParOf" srcId="{A85A3BC3-2FD3-4CAB-856D-2A248BB7C965}" destId="{DC05F443-1FFE-44A4-88D1-7D038F4CBABD}" srcOrd="2" destOrd="0" presId="urn:microsoft.com/office/officeart/2005/8/layout/hierarchy1"/>
    <dgm:cxn modelId="{9B3160C0-090C-4C54-AE29-F3AA113D5FAD}" type="presParOf" srcId="{DC05F443-1FFE-44A4-88D1-7D038F4CBABD}" destId="{0FF4C735-6DD9-402E-AC14-A6092B612281}" srcOrd="0" destOrd="0" presId="urn:microsoft.com/office/officeart/2005/8/layout/hierarchy1"/>
    <dgm:cxn modelId="{B34345ED-3090-4087-B971-691AE7859475}" type="presParOf" srcId="{0FF4C735-6DD9-402E-AC14-A6092B612281}" destId="{F2930EB3-7DA0-4031-8CAC-721C78E7FD66}" srcOrd="0" destOrd="0" presId="urn:microsoft.com/office/officeart/2005/8/layout/hierarchy1"/>
    <dgm:cxn modelId="{75309445-AD81-4393-AB10-4008EB2FA219}" type="presParOf" srcId="{0FF4C735-6DD9-402E-AC14-A6092B612281}" destId="{B504A482-CB9C-4C52-98D8-2975FC09F20E}" srcOrd="1" destOrd="0" presId="urn:microsoft.com/office/officeart/2005/8/layout/hierarchy1"/>
    <dgm:cxn modelId="{60055DCA-17E6-4C42-80BA-5719B2B99B0C}" type="presParOf" srcId="{DC05F443-1FFE-44A4-88D1-7D038F4CBABD}" destId="{84F6AB78-DA4C-4DEC-9F5A-EE1C2A90C7DD}" srcOrd="1" destOrd="0" presId="urn:microsoft.com/office/officeart/2005/8/layout/hierarchy1"/>
    <dgm:cxn modelId="{10C932A2-EE25-46EF-A1DA-432A966C8843}" type="presParOf" srcId="{84F6AB78-DA4C-4DEC-9F5A-EE1C2A90C7DD}" destId="{3A5AD127-E35B-4E83-AA33-526110A5BE33}" srcOrd="0" destOrd="0" presId="urn:microsoft.com/office/officeart/2005/8/layout/hierarchy1"/>
    <dgm:cxn modelId="{23599D47-9E1C-4D32-AA37-DF872C19F7CF}" type="presParOf" srcId="{84F6AB78-DA4C-4DEC-9F5A-EE1C2A90C7DD}" destId="{71B88CCD-617F-418D-A930-79F44323CFD8}" srcOrd="1" destOrd="0" presId="urn:microsoft.com/office/officeart/2005/8/layout/hierarchy1"/>
    <dgm:cxn modelId="{CB73F574-E48D-4992-B489-02154191DF39}" type="presParOf" srcId="{71B88CCD-617F-418D-A930-79F44323CFD8}" destId="{B080575A-8B6A-44CD-8A39-DD867B66671F}" srcOrd="0" destOrd="0" presId="urn:microsoft.com/office/officeart/2005/8/layout/hierarchy1"/>
    <dgm:cxn modelId="{3215874B-35C9-4E4B-9ACB-465E1A46FB1E}" type="presParOf" srcId="{B080575A-8B6A-44CD-8A39-DD867B66671F}" destId="{C1235A89-0D12-42DD-BCF2-C126BA81F83A}" srcOrd="0" destOrd="0" presId="urn:microsoft.com/office/officeart/2005/8/layout/hierarchy1"/>
    <dgm:cxn modelId="{C5D8ED1A-8F41-4ADD-9D7C-97D0AA860C0D}" type="presParOf" srcId="{B080575A-8B6A-44CD-8A39-DD867B66671F}" destId="{B1A1EAA1-8B3A-4120-ACA5-880B47247788}" srcOrd="1" destOrd="0" presId="urn:microsoft.com/office/officeart/2005/8/layout/hierarchy1"/>
    <dgm:cxn modelId="{A22E6652-8130-454E-8D9D-804F08F19F60}" type="presParOf" srcId="{71B88CCD-617F-418D-A930-79F44323CFD8}" destId="{134CDBE4-AC94-4F69-BE82-4A99425C1171}" srcOrd="1" destOrd="0" presId="urn:microsoft.com/office/officeart/2005/8/layout/hierarchy1"/>
    <dgm:cxn modelId="{199B77BA-DD2D-42F3-86FE-FC4C6115441E}" type="presParOf" srcId="{84F6AB78-DA4C-4DEC-9F5A-EE1C2A90C7DD}" destId="{664399CF-B52E-4864-9F02-E5819AB120CD}" srcOrd="2" destOrd="0" presId="urn:microsoft.com/office/officeart/2005/8/layout/hierarchy1"/>
    <dgm:cxn modelId="{CE1CE823-A661-4E4B-BE06-DED237E0030D}" type="presParOf" srcId="{84F6AB78-DA4C-4DEC-9F5A-EE1C2A90C7DD}" destId="{126AD6B2-69D2-4D93-A78D-D5EA1EB46840}" srcOrd="3" destOrd="0" presId="urn:microsoft.com/office/officeart/2005/8/layout/hierarchy1"/>
    <dgm:cxn modelId="{42C86874-43A2-4EB7-94C9-118596C8C5DD}" type="presParOf" srcId="{126AD6B2-69D2-4D93-A78D-D5EA1EB46840}" destId="{B01F24AF-FEDD-4B63-9101-3DFD4AB38864}" srcOrd="0" destOrd="0" presId="urn:microsoft.com/office/officeart/2005/8/layout/hierarchy1"/>
    <dgm:cxn modelId="{EF867F33-AB8F-412E-A6DF-329A73B371FF}" type="presParOf" srcId="{B01F24AF-FEDD-4B63-9101-3DFD4AB38864}" destId="{82EB4982-241B-44B1-B428-8389B16D4566}" srcOrd="0" destOrd="0" presId="urn:microsoft.com/office/officeart/2005/8/layout/hierarchy1"/>
    <dgm:cxn modelId="{DCC71384-F669-4A40-99D2-5C5EFBFB0321}" type="presParOf" srcId="{B01F24AF-FEDD-4B63-9101-3DFD4AB38864}" destId="{CBF489A1-061D-4D88-92FC-2B5A6BC9E0A1}" srcOrd="1" destOrd="0" presId="urn:microsoft.com/office/officeart/2005/8/layout/hierarchy1"/>
    <dgm:cxn modelId="{DCEFF770-1E41-4FB5-8491-39426C084B25}" type="presParOf" srcId="{126AD6B2-69D2-4D93-A78D-D5EA1EB46840}" destId="{882AEBD1-3FD3-452F-9EE3-A7F1BE0806BA}" srcOrd="1" destOrd="0" presId="urn:microsoft.com/office/officeart/2005/8/layout/hierarchy1"/>
    <dgm:cxn modelId="{50A92967-D15A-4E92-A255-29F47B3C61E7}" type="presParOf" srcId="{84F6AB78-DA4C-4DEC-9F5A-EE1C2A90C7DD}" destId="{01D2F7C8-05AE-4FAD-BBE7-66A8808A93B6}" srcOrd="4" destOrd="0" presId="urn:microsoft.com/office/officeart/2005/8/layout/hierarchy1"/>
    <dgm:cxn modelId="{E797A1BF-153F-4345-B4F7-0C3CFA9E47CE}" type="presParOf" srcId="{84F6AB78-DA4C-4DEC-9F5A-EE1C2A90C7DD}" destId="{A63EAFAB-9693-4EEC-A45D-3C0AB077FE23}" srcOrd="5" destOrd="0" presId="urn:microsoft.com/office/officeart/2005/8/layout/hierarchy1"/>
    <dgm:cxn modelId="{3961682C-4E39-46F2-99C3-440F499EF642}" type="presParOf" srcId="{A63EAFAB-9693-4EEC-A45D-3C0AB077FE23}" destId="{325B2B77-CC7A-490D-855D-D9234422CE93}" srcOrd="0" destOrd="0" presId="urn:microsoft.com/office/officeart/2005/8/layout/hierarchy1"/>
    <dgm:cxn modelId="{87AA75A2-456E-46D8-82F3-A3DEAF7F45ED}" type="presParOf" srcId="{325B2B77-CC7A-490D-855D-D9234422CE93}" destId="{25A314E7-DCA9-4635-820D-E9273835A7C0}" srcOrd="0" destOrd="0" presId="urn:microsoft.com/office/officeart/2005/8/layout/hierarchy1"/>
    <dgm:cxn modelId="{1C51D1A9-26AA-4252-BA0F-F71348645BC6}" type="presParOf" srcId="{325B2B77-CC7A-490D-855D-D9234422CE93}" destId="{05E56684-4EDE-46E8-A85E-E5BFC772EDFC}" srcOrd="1" destOrd="0" presId="urn:microsoft.com/office/officeart/2005/8/layout/hierarchy1"/>
    <dgm:cxn modelId="{6B97C1E8-3AB0-41CD-A651-75278F02B764}" type="presParOf" srcId="{A63EAFAB-9693-4EEC-A45D-3C0AB077FE23}" destId="{A657C942-759B-464C-B409-F7026944F76C}" srcOrd="1" destOrd="0" presId="urn:microsoft.com/office/officeart/2005/8/layout/hierarchy1"/>
    <dgm:cxn modelId="{72673E11-E35C-4525-B633-83D570FCF3F9}" type="presParOf" srcId="{A657C942-759B-464C-B409-F7026944F76C}" destId="{14360314-A188-4190-AF59-A17472AF734B}" srcOrd="0" destOrd="0" presId="urn:microsoft.com/office/officeart/2005/8/layout/hierarchy1"/>
    <dgm:cxn modelId="{C150D6D7-E4F0-400C-A6F8-59A6F39C9CC7}" type="presParOf" srcId="{A657C942-759B-464C-B409-F7026944F76C}" destId="{BE2A30AC-5523-456E-8F5A-A97BE280E294}" srcOrd="1" destOrd="0" presId="urn:microsoft.com/office/officeart/2005/8/layout/hierarchy1"/>
    <dgm:cxn modelId="{1721125C-BF21-4D88-94E1-C94AAFD0BBB8}" type="presParOf" srcId="{BE2A30AC-5523-456E-8F5A-A97BE280E294}" destId="{13E06561-38D2-4C56-A3F5-1290570CA335}" srcOrd="0" destOrd="0" presId="urn:microsoft.com/office/officeart/2005/8/layout/hierarchy1"/>
    <dgm:cxn modelId="{D89BFC7E-7CEA-4604-AD50-4D8EED8F2855}" type="presParOf" srcId="{13E06561-38D2-4C56-A3F5-1290570CA335}" destId="{6A3C695E-1C37-4768-BD1A-48DF028B9675}" srcOrd="0" destOrd="0" presId="urn:microsoft.com/office/officeart/2005/8/layout/hierarchy1"/>
    <dgm:cxn modelId="{D6654710-9E78-41F7-B3CF-AD6077546E49}" type="presParOf" srcId="{13E06561-38D2-4C56-A3F5-1290570CA335}" destId="{37606397-4306-404A-90B4-4844580FB44A}" srcOrd="1" destOrd="0" presId="urn:microsoft.com/office/officeart/2005/8/layout/hierarchy1"/>
    <dgm:cxn modelId="{135EF05A-7922-4102-80E9-497D83036FF3}" type="presParOf" srcId="{BE2A30AC-5523-456E-8F5A-A97BE280E294}" destId="{EFD3BE42-D84F-49F6-B53C-6C0EC6A7B5A3}" srcOrd="1" destOrd="0" presId="urn:microsoft.com/office/officeart/2005/8/layout/hierarchy1"/>
    <dgm:cxn modelId="{7CF3F5A3-92EF-415E-A810-7D233CC99E9A}" type="presParOf" srcId="{A657C942-759B-464C-B409-F7026944F76C}" destId="{DFFC01D3-61DC-4641-AC7F-78438710E130}" srcOrd="2" destOrd="0" presId="urn:microsoft.com/office/officeart/2005/8/layout/hierarchy1"/>
    <dgm:cxn modelId="{51CC9CA1-11EC-442C-9CC1-30C3D2E91502}" type="presParOf" srcId="{A657C942-759B-464C-B409-F7026944F76C}" destId="{0AB865AF-C1A0-446C-8CC5-0D6D1322A268}" srcOrd="3" destOrd="0" presId="urn:microsoft.com/office/officeart/2005/8/layout/hierarchy1"/>
    <dgm:cxn modelId="{93033B9E-F47D-462C-9D3B-D191D8035D5B}" type="presParOf" srcId="{0AB865AF-C1A0-446C-8CC5-0D6D1322A268}" destId="{C89C6504-A4B8-40FF-A4ED-5AB316E3D724}" srcOrd="0" destOrd="0" presId="urn:microsoft.com/office/officeart/2005/8/layout/hierarchy1"/>
    <dgm:cxn modelId="{99855EAE-AA6F-49CE-8C52-BC3F72EE735F}" type="presParOf" srcId="{C89C6504-A4B8-40FF-A4ED-5AB316E3D724}" destId="{8CD6ABEB-8CCC-47F5-B0FF-BF878660B03C}" srcOrd="0" destOrd="0" presId="urn:microsoft.com/office/officeart/2005/8/layout/hierarchy1"/>
    <dgm:cxn modelId="{0685298A-D38C-4F27-9630-B58E69B5A949}" type="presParOf" srcId="{C89C6504-A4B8-40FF-A4ED-5AB316E3D724}" destId="{0C2AD83E-C751-4F69-BE75-49B3FD0766A4}" srcOrd="1" destOrd="0" presId="urn:microsoft.com/office/officeart/2005/8/layout/hierarchy1"/>
    <dgm:cxn modelId="{E7B1A117-5351-44BA-AC14-B15F9BFA7ABD}" type="presParOf" srcId="{0AB865AF-C1A0-446C-8CC5-0D6D1322A268}" destId="{20E17A62-E169-40F0-A938-9C407C8466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C0D9DE-FF0D-4617-9EAE-619D5E7F6F69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ka-GE"/>
        </a:p>
      </dgm:t>
    </dgm:pt>
    <dgm:pt modelId="{8988562F-840C-41F0-BEEC-5B5C1B213235}">
      <dgm:prSet phldrT="[Text]" custT="1"/>
      <dgm:spPr/>
      <dgm:t>
        <a:bodyPr/>
        <a:lstStyle/>
        <a:p>
          <a:r>
            <a:rPr lang="ka-GE" sz="1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ეროვნულ და საერთაშორისო დონეზე საგანმანათლებლო </a:t>
          </a:r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პროგრამების თავსებადობა</a:t>
          </a:r>
        </a:p>
      </dgm:t>
    </dgm:pt>
    <dgm:pt modelId="{A5211864-97FE-4AA5-B6EF-185F2F04B31F}" type="parTrans" cxnId="{65EDD112-6C28-4B82-8288-D9A26A9BB9C2}">
      <dgm:prSet/>
      <dgm:spPr/>
      <dgm:t>
        <a:bodyPr/>
        <a:lstStyle/>
        <a:p>
          <a:endParaRPr lang="ka-GE"/>
        </a:p>
      </dgm:t>
    </dgm:pt>
    <dgm:pt modelId="{FCD1A143-E053-424F-928B-067E85FC535D}" type="sibTrans" cxnId="{65EDD112-6C28-4B82-8288-D9A26A9BB9C2}">
      <dgm:prSet/>
      <dgm:spPr/>
      <dgm:t>
        <a:bodyPr/>
        <a:lstStyle/>
        <a:p>
          <a:endParaRPr lang="ka-GE"/>
        </a:p>
      </dgm:t>
    </dgm:pt>
    <dgm:pt modelId="{8D6D2FDF-11BD-4FA5-906A-07DABF7F47BE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ხარისხის უზრუნველყოფის ხელშეწყობა</a:t>
          </a:r>
        </a:p>
      </dgm:t>
    </dgm:pt>
    <dgm:pt modelId="{55BD7C1E-7AC4-4CDD-8F2C-8E3650DEE29C}" type="parTrans" cxnId="{0AE5E437-C7B9-4C8E-8D6C-2A8C89F3C3F5}">
      <dgm:prSet/>
      <dgm:spPr/>
      <dgm:t>
        <a:bodyPr/>
        <a:lstStyle/>
        <a:p>
          <a:endParaRPr lang="ka-GE"/>
        </a:p>
      </dgm:t>
    </dgm:pt>
    <dgm:pt modelId="{98BB780F-26D2-497A-8CE5-9285BE613691}" type="sibTrans" cxnId="{0AE5E437-C7B9-4C8E-8D6C-2A8C89F3C3F5}">
      <dgm:prSet/>
      <dgm:spPr/>
      <dgm:t>
        <a:bodyPr/>
        <a:lstStyle/>
        <a:p>
          <a:endParaRPr lang="ka-GE"/>
        </a:p>
      </dgm:t>
    </dgm:pt>
    <dgm:pt modelId="{DDB914C7-7C3D-4636-8D93-E4DAE894553E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პროგრამების სწავლის შედეგების ფორმირების ხელშეწყობა</a:t>
          </a:r>
        </a:p>
      </dgm:t>
    </dgm:pt>
    <dgm:pt modelId="{5B265988-EB3E-479D-B0CD-4269102DF403}" type="parTrans" cxnId="{63A1C9DA-AD90-432F-AE39-2007D864E6AC}">
      <dgm:prSet/>
      <dgm:spPr/>
      <dgm:t>
        <a:bodyPr/>
        <a:lstStyle/>
        <a:p>
          <a:endParaRPr lang="ka-GE"/>
        </a:p>
      </dgm:t>
    </dgm:pt>
    <dgm:pt modelId="{B4E7051A-35F1-4A1D-83AC-020F6978D7AF}" type="sibTrans" cxnId="{63A1C9DA-AD90-432F-AE39-2007D864E6AC}">
      <dgm:prSet/>
      <dgm:spPr/>
      <dgm:t>
        <a:bodyPr/>
        <a:lstStyle/>
        <a:p>
          <a:endParaRPr lang="ka-GE"/>
        </a:p>
      </dgm:t>
    </dgm:pt>
    <dgm:pt modelId="{6D6B4417-8E1B-4CCA-B791-E67A3A2C3184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აკადემიური საზოგადოების უმრავლესობის ერთიანი ხედვის ჩამოყალიბების ხელშეწყობა</a:t>
          </a:r>
        </a:p>
      </dgm:t>
    </dgm:pt>
    <dgm:pt modelId="{4FCE88C3-8D43-4254-9C84-49F47BCAC7A9}" type="parTrans" cxnId="{D6DD9E4B-D87A-4D35-973E-B016632E132D}">
      <dgm:prSet/>
      <dgm:spPr/>
      <dgm:t>
        <a:bodyPr/>
        <a:lstStyle/>
        <a:p>
          <a:endParaRPr lang="ka-GE"/>
        </a:p>
      </dgm:t>
    </dgm:pt>
    <dgm:pt modelId="{1951DFA8-EAA8-4FA3-B977-43D7FCDD5829}" type="sibTrans" cxnId="{D6DD9E4B-D87A-4D35-973E-B016632E132D}">
      <dgm:prSet/>
      <dgm:spPr/>
      <dgm:t>
        <a:bodyPr/>
        <a:lstStyle/>
        <a:p>
          <a:endParaRPr lang="ka-GE"/>
        </a:p>
      </dgm:t>
    </dgm:pt>
    <dgm:pt modelId="{F696FBD7-6D43-41E4-A2E2-36BC1F7D6EA4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პროგრამების კვალიფიკაციის პროფილ(ებ)ის წარმოჩენა</a:t>
          </a:r>
        </a:p>
      </dgm:t>
    </dgm:pt>
    <dgm:pt modelId="{D03F5ABF-2DAC-4A0D-A8A9-C47FBDF3AC5A}" type="parTrans" cxnId="{7FB2F24B-91A1-4378-B3B8-0BD247EE7D98}">
      <dgm:prSet/>
      <dgm:spPr/>
      <dgm:t>
        <a:bodyPr/>
        <a:lstStyle/>
        <a:p>
          <a:endParaRPr lang="ka-GE"/>
        </a:p>
      </dgm:t>
    </dgm:pt>
    <dgm:pt modelId="{31CF2B7F-222F-44D7-B623-9DD998E8ADB6}" type="sibTrans" cxnId="{7FB2F24B-91A1-4378-B3B8-0BD247EE7D98}">
      <dgm:prSet/>
      <dgm:spPr/>
      <dgm:t>
        <a:bodyPr/>
        <a:lstStyle/>
        <a:p>
          <a:endParaRPr lang="ka-GE"/>
        </a:p>
      </dgm:t>
    </dgm:pt>
    <dgm:pt modelId="{5D52E540-C1B5-4CA1-8FDB-A006C9F29D64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რეგულირებადი პროფესიებისათვის სწავლის შედეგების ჩამოყალიბება</a:t>
          </a:r>
        </a:p>
      </dgm:t>
    </dgm:pt>
    <dgm:pt modelId="{33B796B7-05DA-45CA-B15C-17B42DDA5307}" type="parTrans" cxnId="{F9BDDBFE-EEFD-471D-97DD-6D6FD68574BA}">
      <dgm:prSet/>
      <dgm:spPr/>
      <dgm:t>
        <a:bodyPr/>
        <a:lstStyle/>
        <a:p>
          <a:endParaRPr lang="ka-GE"/>
        </a:p>
      </dgm:t>
    </dgm:pt>
    <dgm:pt modelId="{6ADA34B0-7784-4561-A075-C4BCCCC88028}" type="sibTrans" cxnId="{F9BDDBFE-EEFD-471D-97DD-6D6FD68574BA}">
      <dgm:prSet/>
      <dgm:spPr/>
      <dgm:t>
        <a:bodyPr/>
        <a:lstStyle/>
        <a:p>
          <a:endParaRPr lang="ka-GE"/>
        </a:p>
      </dgm:t>
    </dgm:pt>
    <dgm:pt modelId="{E4B4B7A8-6CD4-414E-BE4F-D3083DD51B17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ინოვაციური მიდგომების განვითარება</a:t>
          </a:r>
        </a:p>
      </dgm:t>
    </dgm:pt>
    <dgm:pt modelId="{168F5B69-9C5C-4B57-AD2A-3C6BD20D772E}" type="parTrans" cxnId="{B6716976-83BE-436B-A335-FABB8D07AEF3}">
      <dgm:prSet/>
      <dgm:spPr/>
      <dgm:t>
        <a:bodyPr/>
        <a:lstStyle/>
        <a:p>
          <a:endParaRPr lang="ka-GE"/>
        </a:p>
      </dgm:t>
    </dgm:pt>
    <dgm:pt modelId="{76BDB2A8-954E-402A-A9F7-65A3423B9B74}" type="sibTrans" cxnId="{B6716976-83BE-436B-A335-FABB8D07AEF3}">
      <dgm:prSet/>
      <dgm:spPr/>
      <dgm:t>
        <a:bodyPr/>
        <a:lstStyle/>
        <a:p>
          <a:endParaRPr lang="ka-GE"/>
        </a:p>
      </dgm:t>
    </dgm:pt>
    <dgm:pt modelId="{D1F35060-A5B6-45D8-AF4E-AA774D27D340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საგანმანათლებლო პროგრამების მოქნილობისა და მრავალფეროვნების უზრუნველყოფა</a:t>
          </a:r>
          <a:endParaRPr lang="en-US" sz="14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88E6DE-3EF7-4237-B591-43282C998013}" type="parTrans" cxnId="{CDC57387-D3BF-40B6-A354-88AF5F20208B}">
      <dgm:prSet/>
      <dgm:spPr/>
      <dgm:t>
        <a:bodyPr/>
        <a:lstStyle/>
        <a:p>
          <a:endParaRPr lang="ka-GE"/>
        </a:p>
      </dgm:t>
    </dgm:pt>
    <dgm:pt modelId="{11DF6C81-BBF9-4A9C-B51B-09C21063390C}" type="sibTrans" cxnId="{CDC57387-D3BF-40B6-A354-88AF5F20208B}">
      <dgm:prSet/>
      <dgm:spPr/>
      <dgm:t>
        <a:bodyPr/>
        <a:lstStyle/>
        <a:p>
          <a:endParaRPr lang="ka-GE"/>
        </a:p>
      </dgm:t>
    </dgm:pt>
    <dgm:pt modelId="{27969E1B-540F-4144-A0B5-CEC2C7DB72A3}" type="pres">
      <dgm:prSet presAssocID="{3EC0D9DE-FF0D-4617-9EAE-619D5E7F6F6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4B50B2B-FC30-4BBE-9F19-68399718DCA1}" type="pres">
      <dgm:prSet presAssocID="{8988562F-840C-41F0-BEEC-5B5C1B213235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FD171-E6BC-4BA3-AD5D-3DC5CD7A3232}" type="pres">
      <dgm:prSet presAssocID="{FCD1A143-E053-424F-928B-067E85FC535D}" presName="sibTrans" presStyleCnt="0"/>
      <dgm:spPr/>
    </dgm:pt>
    <dgm:pt modelId="{CF794F15-A2C7-45DE-80E4-112F7189B158}" type="pres">
      <dgm:prSet presAssocID="{8D6D2FDF-11BD-4FA5-906A-07DABF7F47B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091DA-6B72-424F-9833-E27A8EC0E6D6}" type="pres">
      <dgm:prSet presAssocID="{98BB780F-26D2-497A-8CE5-9285BE613691}" presName="sibTrans" presStyleCnt="0"/>
      <dgm:spPr/>
    </dgm:pt>
    <dgm:pt modelId="{A61C8EC2-889D-457C-8F0F-2A497A012570}" type="pres">
      <dgm:prSet presAssocID="{DDB914C7-7C3D-4636-8D93-E4DAE894553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9D9EB5-A243-4272-B31E-F03D26E05C34}" type="pres">
      <dgm:prSet presAssocID="{B4E7051A-35F1-4A1D-83AC-020F6978D7AF}" presName="sibTrans" presStyleCnt="0"/>
      <dgm:spPr/>
    </dgm:pt>
    <dgm:pt modelId="{9173DC30-2B59-48D9-94F4-17213D8EA5FB}" type="pres">
      <dgm:prSet presAssocID="{6D6B4417-8E1B-4CCA-B791-E67A3A2C3184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9A322E-6D0C-48E4-B94A-1BD2C4460EF0}" type="pres">
      <dgm:prSet presAssocID="{1951DFA8-EAA8-4FA3-B977-43D7FCDD5829}" presName="sibTrans" presStyleCnt="0"/>
      <dgm:spPr/>
    </dgm:pt>
    <dgm:pt modelId="{0F890E5C-A668-405C-957D-A2EF506359E9}" type="pres">
      <dgm:prSet presAssocID="{F696FBD7-6D43-41E4-A2E2-36BC1F7D6EA4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31A17-06E2-4999-B048-69EC35090DBF}" type="pres">
      <dgm:prSet presAssocID="{31CF2B7F-222F-44D7-B623-9DD998E8ADB6}" presName="sibTrans" presStyleCnt="0"/>
      <dgm:spPr/>
    </dgm:pt>
    <dgm:pt modelId="{BE2F9B36-C1BB-40D3-9E8D-90527C263499}" type="pres">
      <dgm:prSet presAssocID="{5D52E540-C1B5-4CA1-8FDB-A006C9F29D64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752DE-7F8B-431B-9632-1775BC55FCAF}" type="pres">
      <dgm:prSet presAssocID="{6ADA34B0-7784-4561-A075-C4BCCCC88028}" presName="sibTrans" presStyleCnt="0"/>
      <dgm:spPr/>
    </dgm:pt>
    <dgm:pt modelId="{33487B5B-1828-4B9E-A576-5821DD02E3CE}" type="pres">
      <dgm:prSet presAssocID="{E4B4B7A8-6CD4-414E-BE4F-D3083DD51B17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F0ED2A-5BDE-42CC-AEFF-8FF615A76004}" type="pres">
      <dgm:prSet presAssocID="{76BDB2A8-954E-402A-A9F7-65A3423B9B74}" presName="sibTrans" presStyleCnt="0"/>
      <dgm:spPr/>
    </dgm:pt>
    <dgm:pt modelId="{A213D6B4-5502-479F-B64D-B19DCF0023B3}" type="pres">
      <dgm:prSet presAssocID="{D1F35060-A5B6-45D8-AF4E-AA774D27D340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0E7CE6-2305-495F-A81C-C0678E339721}" type="presOf" srcId="{5D52E540-C1B5-4CA1-8FDB-A006C9F29D64}" destId="{BE2F9B36-C1BB-40D3-9E8D-90527C263499}" srcOrd="0" destOrd="0" presId="urn:microsoft.com/office/officeart/2005/8/layout/default"/>
    <dgm:cxn modelId="{AB98FC2E-376D-4D59-ACA2-BE0FA931D9CE}" type="presOf" srcId="{D1F35060-A5B6-45D8-AF4E-AA774D27D340}" destId="{A213D6B4-5502-479F-B64D-B19DCF0023B3}" srcOrd="0" destOrd="0" presId="urn:microsoft.com/office/officeart/2005/8/layout/default"/>
    <dgm:cxn modelId="{63A1C9DA-AD90-432F-AE39-2007D864E6AC}" srcId="{3EC0D9DE-FF0D-4617-9EAE-619D5E7F6F69}" destId="{DDB914C7-7C3D-4636-8D93-E4DAE894553E}" srcOrd="2" destOrd="0" parTransId="{5B265988-EB3E-479D-B0CD-4269102DF403}" sibTransId="{B4E7051A-35F1-4A1D-83AC-020F6978D7AF}"/>
    <dgm:cxn modelId="{03D41EFA-7C0C-4B5C-A647-2507844EFBF9}" type="presOf" srcId="{F696FBD7-6D43-41E4-A2E2-36BC1F7D6EA4}" destId="{0F890E5C-A668-405C-957D-A2EF506359E9}" srcOrd="0" destOrd="0" presId="urn:microsoft.com/office/officeart/2005/8/layout/default"/>
    <dgm:cxn modelId="{CDC57387-D3BF-40B6-A354-88AF5F20208B}" srcId="{3EC0D9DE-FF0D-4617-9EAE-619D5E7F6F69}" destId="{D1F35060-A5B6-45D8-AF4E-AA774D27D340}" srcOrd="7" destOrd="0" parTransId="{4A88E6DE-3EF7-4237-B591-43282C998013}" sibTransId="{11DF6C81-BBF9-4A9C-B51B-09C21063390C}"/>
    <dgm:cxn modelId="{1160280F-A6B6-4BB6-A2B9-D2E50CDF49CB}" type="presOf" srcId="{6D6B4417-8E1B-4CCA-B791-E67A3A2C3184}" destId="{9173DC30-2B59-48D9-94F4-17213D8EA5FB}" srcOrd="0" destOrd="0" presId="urn:microsoft.com/office/officeart/2005/8/layout/default"/>
    <dgm:cxn modelId="{D40B1890-E175-437E-8B3D-DF3021A71259}" type="presOf" srcId="{E4B4B7A8-6CD4-414E-BE4F-D3083DD51B17}" destId="{33487B5B-1828-4B9E-A576-5821DD02E3CE}" srcOrd="0" destOrd="0" presId="urn:microsoft.com/office/officeart/2005/8/layout/default"/>
    <dgm:cxn modelId="{C87E9750-95C1-415F-9739-1BC11E5441D4}" type="presOf" srcId="{8D6D2FDF-11BD-4FA5-906A-07DABF7F47BE}" destId="{CF794F15-A2C7-45DE-80E4-112F7189B158}" srcOrd="0" destOrd="0" presId="urn:microsoft.com/office/officeart/2005/8/layout/default"/>
    <dgm:cxn modelId="{7FB2F24B-91A1-4378-B3B8-0BD247EE7D98}" srcId="{3EC0D9DE-FF0D-4617-9EAE-619D5E7F6F69}" destId="{F696FBD7-6D43-41E4-A2E2-36BC1F7D6EA4}" srcOrd="4" destOrd="0" parTransId="{D03F5ABF-2DAC-4A0D-A8A9-C47FBDF3AC5A}" sibTransId="{31CF2B7F-222F-44D7-B623-9DD998E8ADB6}"/>
    <dgm:cxn modelId="{F9BDDBFE-EEFD-471D-97DD-6D6FD68574BA}" srcId="{3EC0D9DE-FF0D-4617-9EAE-619D5E7F6F69}" destId="{5D52E540-C1B5-4CA1-8FDB-A006C9F29D64}" srcOrd="5" destOrd="0" parTransId="{33B796B7-05DA-45CA-B15C-17B42DDA5307}" sibTransId="{6ADA34B0-7784-4561-A075-C4BCCCC88028}"/>
    <dgm:cxn modelId="{1BAA28A1-4904-4145-9996-981F04307CAA}" type="presOf" srcId="{DDB914C7-7C3D-4636-8D93-E4DAE894553E}" destId="{A61C8EC2-889D-457C-8F0F-2A497A012570}" srcOrd="0" destOrd="0" presId="urn:microsoft.com/office/officeart/2005/8/layout/default"/>
    <dgm:cxn modelId="{B6716976-83BE-436B-A335-FABB8D07AEF3}" srcId="{3EC0D9DE-FF0D-4617-9EAE-619D5E7F6F69}" destId="{E4B4B7A8-6CD4-414E-BE4F-D3083DD51B17}" srcOrd="6" destOrd="0" parTransId="{168F5B69-9C5C-4B57-AD2A-3C6BD20D772E}" sibTransId="{76BDB2A8-954E-402A-A9F7-65A3423B9B74}"/>
    <dgm:cxn modelId="{DDF967B9-8670-4DD3-AE32-61D0B7D82127}" type="presOf" srcId="{8988562F-840C-41F0-BEEC-5B5C1B213235}" destId="{04B50B2B-FC30-4BBE-9F19-68399718DCA1}" srcOrd="0" destOrd="0" presId="urn:microsoft.com/office/officeart/2005/8/layout/default"/>
    <dgm:cxn modelId="{0AE5E437-C7B9-4C8E-8D6C-2A8C89F3C3F5}" srcId="{3EC0D9DE-FF0D-4617-9EAE-619D5E7F6F69}" destId="{8D6D2FDF-11BD-4FA5-906A-07DABF7F47BE}" srcOrd="1" destOrd="0" parTransId="{55BD7C1E-7AC4-4CDD-8F2C-8E3650DEE29C}" sibTransId="{98BB780F-26D2-497A-8CE5-9285BE613691}"/>
    <dgm:cxn modelId="{562AF3FF-633B-47B8-B89D-FBE6ABBBE4D6}" type="presOf" srcId="{3EC0D9DE-FF0D-4617-9EAE-619D5E7F6F69}" destId="{27969E1B-540F-4144-A0B5-CEC2C7DB72A3}" srcOrd="0" destOrd="0" presId="urn:microsoft.com/office/officeart/2005/8/layout/default"/>
    <dgm:cxn modelId="{65EDD112-6C28-4B82-8288-D9A26A9BB9C2}" srcId="{3EC0D9DE-FF0D-4617-9EAE-619D5E7F6F69}" destId="{8988562F-840C-41F0-BEEC-5B5C1B213235}" srcOrd="0" destOrd="0" parTransId="{A5211864-97FE-4AA5-B6EF-185F2F04B31F}" sibTransId="{FCD1A143-E053-424F-928B-067E85FC535D}"/>
    <dgm:cxn modelId="{D6DD9E4B-D87A-4D35-973E-B016632E132D}" srcId="{3EC0D9DE-FF0D-4617-9EAE-619D5E7F6F69}" destId="{6D6B4417-8E1B-4CCA-B791-E67A3A2C3184}" srcOrd="3" destOrd="0" parTransId="{4FCE88C3-8D43-4254-9C84-49F47BCAC7A9}" sibTransId="{1951DFA8-EAA8-4FA3-B977-43D7FCDD5829}"/>
    <dgm:cxn modelId="{36066D17-56DA-45F8-AC83-BFBEBC9E25E4}" type="presParOf" srcId="{27969E1B-540F-4144-A0B5-CEC2C7DB72A3}" destId="{04B50B2B-FC30-4BBE-9F19-68399718DCA1}" srcOrd="0" destOrd="0" presId="urn:microsoft.com/office/officeart/2005/8/layout/default"/>
    <dgm:cxn modelId="{9706042D-D835-4446-B9C0-63FCBB79AB74}" type="presParOf" srcId="{27969E1B-540F-4144-A0B5-CEC2C7DB72A3}" destId="{712FD171-E6BC-4BA3-AD5D-3DC5CD7A3232}" srcOrd="1" destOrd="0" presId="urn:microsoft.com/office/officeart/2005/8/layout/default"/>
    <dgm:cxn modelId="{8D2BC1E6-F610-45B3-8B7C-15D61C54D35E}" type="presParOf" srcId="{27969E1B-540F-4144-A0B5-CEC2C7DB72A3}" destId="{CF794F15-A2C7-45DE-80E4-112F7189B158}" srcOrd="2" destOrd="0" presId="urn:microsoft.com/office/officeart/2005/8/layout/default"/>
    <dgm:cxn modelId="{56FDB11F-2467-420C-A57D-035034447ED9}" type="presParOf" srcId="{27969E1B-540F-4144-A0B5-CEC2C7DB72A3}" destId="{AF0091DA-6B72-424F-9833-E27A8EC0E6D6}" srcOrd="3" destOrd="0" presId="urn:microsoft.com/office/officeart/2005/8/layout/default"/>
    <dgm:cxn modelId="{0F9D7CAE-A87C-4816-8FA4-3C6F1205B416}" type="presParOf" srcId="{27969E1B-540F-4144-A0B5-CEC2C7DB72A3}" destId="{A61C8EC2-889D-457C-8F0F-2A497A012570}" srcOrd="4" destOrd="0" presId="urn:microsoft.com/office/officeart/2005/8/layout/default"/>
    <dgm:cxn modelId="{B6FA5A36-3776-4D9D-9BD2-F95919C92B0E}" type="presParOf" srcId="{27969E1B-540F-4144-A0B5-CEC2C7DB72A3}" destId="{9E9D9EB5-A243-4272-B31E-F03D26E05C34}" srcOrd="5" destOrd="0" presId="urn:microsoft.com/office/officeart/2005/8/layout/default"/>
    <dgm:cxn modelId="{F97E5758-C61B-4847-B336-0E244BA84BD7}" type="presParOf" srcId="{27969E1B-540F-4144-A0B5-CEC2C7DB72A3}" destId="{9173DC30-2B59-48D9-94F4-17213D8EA5FB}" srcOrd="6" destOrd="0" presId="urn:microsoft.com/office/officeart/2005/8/layout/default"/>
    <dgm:cxn modelId="{295271BF-C0AC-4ABB-8BE4-0A65DE5C679A}" type="presParOf" srcId="{27969E1B-540F-4144-A0B5-CEC2C7DB72A3}" destId="{F19A322E-6D0C-48E4-B94A-1BD2C4460EF0}" srcOrd="7" destOrd="0" presId="urn:microsoft.com/office/officeart/2005/8/layout/default"/>
    <dgm:cxn modelId="{B49BA889-4039-4AB3-ACA6-72F63C3A3E95}" type="presParOf" srcId="{27969E1B-540F-4144-A0B5-CEC2C7DB72A3}" destId="{0F890E5C-A668-405C-957D-A2EF506359E9}" srcOrd="8" destOrd="0" presId="urn:microsoft.com/office/officeart/2005/8/layout/default"/>
    <dgm:cxn modelId="{44114017-0D14-45EB-9A5C-D6878612B573}" type="presParOf" srcId="{27969E1B-540F-4144-A0B5-CEC2C7DB72A3}" destId="{3D931A17-06E2-4999-B048-69EC35090DBF}" srcOrd="9" destOrd="0" presId="urn:microsoft.com/office/officeart/2005/8/layout/default"/>
    <dgm:cxn modelId="{4B561FE2-D859-4CE3-9583-AD1146349E9B}" type="presParOf" srcId="{27969E1B-540F-4144-A0B5-CEC2C7DB72A3}" destId="{BE2F9B36-C1BB-40D3-9E8D-90527C263499}" srcOrd="10" destOrd="0" presId="urn:microsoft.com/office/officeart/2005/8/layout/default"/>
    <dgm:cxn modelId="{01B077E6-75BC-4F77-9551-787EF450F67F}" type="presParOf" srcId="{27969E1B-540F-4144-A0B5-CEC2C7DB72A3}" destId="{5BE752DE-7F8B-431B-9632-1775BC55FCAF}" srcOrd="11" destOrd="0" presId="urn:microsoft.com/office/officeart/2005/8/layout/default"/>
    <dgm:cxn modelId="{330E7178-784F-41DD-8162-D64886FAC313}" type="presParOf" srcId="{27969E1B-540F-4144-A0B5-CEC2C7DB72A3}" destId="{33487B5B-1828-4B9E-A576-5821DD02E3CE}" srcOrd="12" destOrd="0" presId="urn:microsoft.com/office/officeart/2005/8/layout/default"/>
    <dgm:cxn modelId="{AF33C377-BEFA-41FB-B9B0-CF3EEE3FF437}" type="presParOf" srcId="{27969E1B-540F-4144-A0B5-CEC2C7DB72A3}" destId="{D8F0ED2A-5BDE-42CC-AEFF-8FF615A76004}" srcOrd="13" destOrd="0" presId="urn:microsoft.com/office/officeart/2005/8/layout/default"/>
    <dgm:cxn modelId="{D661B5E0-5A91-4271-A708-7EDC9FB119AE}" type="presParOf" srcId="{27969E1B-540F-4144-A0B5-CEC2C7DB72A3}" destId="{A213D6B4-5502-479F-B64D-B19DCF0023B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C0D9DE-FF0D-4617-9EAE-619D5E7F6F69}" type="doc">
      <dgm:prSet loTypeId="urn:microsoft.com/office/officeart/2005/8/layout/vList3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ka-GE"/>
        </a:p>
      </dgm:t>
    </dgm:pt>
    <dgm:pt modelId="{8988562F-840C-41F0-BEEC-5B5C1B213235}">
      <dgm:prSet phldrT="[Text]"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მტკიცდება ცენტრის დირექტორის ინდ. აქტით</a:t>
          </a:r>
        </a:p>
      </dgm:t>
    </dgm:pt>
    <dgm:pt modelId="{A5211864-97FE-4AA5-B6EF-185F2F04B31F}" type="parTrans" cxnId="{65EDD112-6C28-4B82-8288-D9A26A9BB9C2}">
      <dgm:prSet/>
      <dgm:spPr/>
      <dgm:t>
        <a:bodyPr/>
        <a:lstStyle/>
        <a:p>
          <a:endParaRPr lang="ka-GE"/>
        </a:p>
      </dgm:t>
    </dgm:pt>
    <dgm:pt modelId="{FCD1A143-E053-424F-928B-067E85FC535D}" type="sibTrans" cxnId="{65EDD112-6C28-4B82-8288-D9A26A9BB9C2}">
      <dgm:prSet/>
      <dgm:spPr/>
      <dgm:t>
        <a:bodyPr/>
        <a:lstStyle/>
        <a:p>
          <a:endParaRPr lang="ka-GE"/>
        </a:p>
      </dgm:t>
    </dgm:pt>
    <dgm:pt modelId="{8D6D2FDF-11BD-4FA5-906A-07DABF7F47BE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განისაზღვრება საბჭოს შემადგენლობა</a:t>
          </a:r>
        </a:p>
      </dgm:t>
    </dgm:pt>
    <dgm:pt modelId="{55BD7C1E-7AC4-4CDD-8F2C-8E3650DEE29C}" type="parTrans" cxnId="{0AE5E437-C7B9-4C8E-8D6C-2A8C89F3C3F5}">
      <dgm:prSet/>
      <dgm:spPr/>
      <dgm:t>
        <a:bodyPr/>
        <a:lstStyle/>
        <a:p>
          <a:endParaRPr lang="ka-GE"/>
        </a:p>
      </dgm:t>
    </dgm:pt>
    <dgm:pt modelId="{98BB780F-26D2-497A-8CE5-9285BE613691}" type="sibTrans" cxnId="{0AE5E437-C7B9-4C8E-8D6C-2A8C89F3C3F5}">
      <dgm:prSet/>
      <dgm:spPr/>
      <dgm:t>
        <a:bodyPr/>
        <a:lstStyle/>
        <a:p>
          <a:endParaRPr lang="ka-GE"/>
        </a:p>
      </dgm:t>
    </dgm:pt>
    <dgm:pt modelId="{DDB914C7-7C3D-4636-8D93-E4DAE894553E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თავმჯდომარე და მდივანი</a:t>
          </a:r>
        </a:p>
      </dgm:t>
    </dgm:pt>
    <dgm:pt modelId="{5B265988-EB3E-479D-B0CD-4269102DF403}" type="parTrans" cxnId="{63A1C9DA-AD90-432F-AE39-2007D864E6AC}">
      <dgm:prSet/>
      <dgm:spPr/>
      <dgm:t>
        <a:bodyPr/>
        <a:lstStyle/>
        <a:p>
          <a:endParaRPr lang="ka-GE"/>
        </a:p>
      </dgm:t>
    </dgm:pt>
    <dgm:pt modelId="{B4E7051A-35F1-4A1D-83AC-020F6978D7AF}" type="sibTrans" cxnId="{63A1C9DA-AD90-432F-AE39-2007D864E6AC}">
      <dgm:prSet/>
      <dgm:spPr/>
      <dgm:t>
        <a:bodyPr/>
        <a:lstStyle/>
        <a:p>
          <a:endParaRPr lang="ka-GE"/>
        </a:p>
      </dgm:t>
    </dgm:pt>
    <dgm:pt modelId="{6D6B4417-8E1B-4CCA-B791-E67A3A2C3184}">
      <dgm:prSet custT="1"/>
      <dgm:spPr/>
      <dgm:t>
        <a:bodyPr/>
        <a:lstStyle/>
        <a:p>
          <a:r>
            <a:rPr lang="ka-G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უფლებამოსილების არეალი და ვადა</a:t>
          </a:r>
        </a:p>
      </dgm:t>
    </dgm:pt>
    <dgm:pt modelId="{4FCE88C3-8D43-4254-9C84-49F47BCAC7A9}" type="parTrans" cxnId="{D6DD9E4B-D87A-4D35-973E-B016632E132D}">
      <dgm:prSet/>
      <dgm:spPr/>
      <dgm:t>
        <a:bodyPr/>
        <a:lstStyle/>
        <a:p>
          <a:endParaRPr lang="ka-GE"/>
        </a:p>
      </dgm:t>
    </dgm:pt>
    <dgm:pt modelId="{1951DFA8-EAA8-4FA3-B977-43D7FCDD5829}" type="sibTrans" cxnId="{D6DD9E4B-D87A-4D35-973E-B016632E132D}">
      <dgm:prSet/>
      <dgm:spPr/>
      <dgm:t>
        <a:bodyPr/>
        <a:lstStyle/>
        <a:p>
          <a:endParaRPr lang="ka-GE"/>
        </a:p>
      </dgm:t>
    </dgm:pt>
    <dgm:pt modelId="{482F637E-B0B4-48B7-9412-A10BBF6DEFCF}" type="pres">
      <dgm:prSet presAssocID="{3EC0D9DE-FF0D-4617-9EAE-619D5E7F6F6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1E0B9A-5F9A-45E7-8220-0F46B3064898}" type="pres">
      <dgm:prSet presAssocID="{8988562F-840C-41F0-BEEC-5B5C1B213235}" presName="composite" presStyleCnt="0"/>
      <dgm:spPr/>
    </dgm:pt>
    <dgm:pt modelId="{7DB7893D-04BF-4AF4-9134-623B98A98CB0}" type="pres">
      <dgm:prSet presAssocID="{8988562F-840C-41F0-BEEC-5B5C1B213235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D3CD4D84-D7A3-4604-8456-F873895ACDE1}" type="pres">
      <dgm:prSet presAssocID="{8988562F-840C-41F0-BEEC-5B5C1B213235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F71BF2-A9E6-4B55-8278-FEBF3D393675}" type="pres">
      <dgm:prSet presAssocID="{FCD1A143-E053-424F-928B-067E85FC535D}" presName="spacing" presStyleCnt="0"/>
      <dgm:spPr/>
    </dgm:pt>
    <dgm:pt modelId="{FBBCF340-E3C4-4109-9B07-92D7720A791E}" type="pres">
      <dgm:prSet presAssocID="{8D6D2FDF-11BD-4FA5-906A-07DABF7F47BE}" presName="composite" presStyleCnt="0"/>
      <dgm:spPr/>
    </dgm:pt>
    <dgm:pt modelId="{E20E2024-7174-4ECB-8CE5-3FE09BD31A1C}" type="pres">
      <dgm:prSet presAssocID="{8D6D2FDF-11BD-4FA5-906A-07DABF7F47BE}" presName="imgShp" presStyleLbl="fgImgPlac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9809E52-2D35-41EB-96BF-4F9B902114D7}" type="pres">
      <dgm:prSet presAssocID="{8D6D2FDF-11BD-4FA5-906A-07DABF7F47BE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400E5E-A215-447A-A0C8-E9DB06AD2AC9}" type="pres">
      <dgm:prSet presAssocID="{98BB780F-26D2-497A-8CE5-9285BE613691}" presName="spacing" presStyleCnt="0"/>
      <dgm:spPr/>
    </dgm:pt>
    <dgm:pt modelId="{07FA9CBD-0CF1-4875-A9AD-ED8D40BA6D9D}" type="pres">
      <dgm:prSet presAssocID="{DDB914C7-7C3D-4636-8D93-E4DAE894553E}" presName="composite" presStyleCnt="0"/>
      <dgm:spPr/>
    </dgm:pt>
    <dgm:pt modelId="{8A5D8063-4454-47CE-A316-D6B7EC33080D}" type="pres">
      <dgm:prSet presAssocID="{DDB914C7-7C3D-4636-8D93-E4DAE894553E}" presName="imgShp" presStyleLbl="fgImgPlac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room"/>
        </a:ext>
      </dgm:extLst>
    </dgm:pt>
    <dgm:pt modelId="{C8497FB3-02DF-4B9B-87E3-8047484D5B50}" type="pres">
      <dgm:prSet presAssocID="{DDB914C7-7C3D-4636-8D93-E4DAE894553E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D1E92-0BAC-4C56-8FEA-2E0DFDA6CB1C}" type="pres">
      <dgm:prSet presAssocID="{B4E7051A-35F1-4A1D-83AC-020F6978D7AF}" presName="spacing" presStyleCnt="0"/>
      <dgm:spPr/>
    </dgm:pt>
    <dgm:pt modelId="{6BDC0C7F-B5D5-46E0-9A96-8F8BDEBB57FC}" type="pres">
      <dgm:prSet presAssocID="{6D6B4417-8E1B-4CCA-B791-E67A3A2C3184}" presName="composite" presStyleCnt="0"/>
      <dgm:spPr/>
    </dgm:pt>
    <dgm:pt modelId="{9BB15684-FD04-42F1-98AE-FD3D2D3027D9}" type="pres">
      <dgm:prSet presAssocID="{6D6B4417-8E1B-4CCA-B791-E67A3A2C3184}" presName="imgShp" presStyleLbl="fgImgPlac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EEE246A2-3993-4755-8DE2-0DDA22C5FFB0}" type="pres">
      <dgm:prSet presAssocID="{6D6B4417-8E1B-4CCA-B791-E67A3A2C3184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E5E437-C7B9-4C8E-8D6C-2A8C89F3C3F5}" srcId="{3EC0D9DE-FF0D-4617-9EAE-619D5E7F6F69}" destId="{8D6D2FDF-11BD-4FA5-906A-07DABF7F47BE}" srcOrd="1" destOrd="0" parTransId="{55BD7C1E-7AC4-4CDD-8F2C-8E3650DEE29C}" sibTransId="{98BB780F-26D2-497A-8CE5-9285BE613691}"/>
    <dgm:cxn modelId="{D6DD9E4B-D87A-4D35-973E-B016632E132D}" srcId="{3EC0D9DE-FF0D-4617-9EAE-619D5E7F6F69}" destId="{6D6B4417-8E1B-4CCA-B791-E67A3A2C3184}" srcOrd="3" destOrd="0" parTransId="{4FCE88C3-8D43-4254-9C84-49F47BCAC7A9}" sibTransId="{1951DFA8-EAA8-4FA3-B977-43D7FCDD5829}"/>
    <dgm:cxn modelId="{17E1C64E-7035-468D-B521-806F49CFAF28}" type="presOf" srcId="{6D6B4417-8E1B-4CCA-B791-E67A3A2C3184}" destId="{EEE246A2-3993-4755-8DE2-0DDA22C5FFB0}" srcOrd="0" destOrd="0" presId="urn:microsoft.com/office/officeart/2005/8/layout/vList3"/>
    <dgm:cxn modelId="{92840DA1-87E2-4C3F-B761-D12D00CF1563}" type="presOf" srcId="{DDB914C7-7C3D-4636-8D93-E4DAE894553E}" destId="{C8497FB3-02DF-4B9B-87E3-8047484D5B50}" srcOrd="0" destOrd="0" presId="urn:microsoft.com/office/officeart/2005/8/layout/vList3"/>
    <dgm:cxn modelId="{63A1C9DA-AD90-432F-AE39-2007D864E6AC}" srcId="{3EC0D9DE-FF0D-4617-9EAE-619D5E7F6F69}" destId="{DDB914C7-7C3D-4636-8D93-E4DAE894553E}" srcOrd="2" destOrd="0" parTransId="{5B265988-EB3E-479D-B0CD-4269102DF403}" sibTransId="{B4E7051A-35F1-4A1D-83AC-020F6978D7AF}"/>
    <dgm:cxn modelId="{1835EB26-F3BD-4E19-9BC5-BAD016E19AB3}" type="presOf" srcId="{3EC0D9DE-FF0D-4617-9EAE-619D5E7F6F69}" destId="{482F637E-B0B4-48B7-9412-A10BBF6DEFCF}" srcOrd="0" destOrd="0" presId="urn:microsoft.com/office/officeart/2005/8/layout/vList3"/>
    <dgm:cxn modelId="{98CB0E47-747B-4D45-8C4A-8A34697B7362}" type="presOf" srcId="{8D6D2FDF-11BD-4FA5-906A-07DABF7F47BE}" destId="{19809E52-2D35-41EB-96BF-4F9B902114D7}" srcOrd="0" destOrd="0" presId="urn:microsoft.com/office/officeart/2005/8/layout/vList3"/>
    <dgm:cxn modelId="{2D2B219D-952F-4A8F-83AF-F764F884236C}" type="presOf" srcId="{8988562F-840C-41F0-BEEC-5B5C1B213235}" destId="{D3CD4D84-D7A3-4604-8456-F873895ACDE1}" srcOrd="0" destOrd="0" presId="urn:microsoft.com/office/officeart/2005/8/layout/vList3"/>
    <dgm:cxn modelId="{65EDD112-6C28-4B82-8288-D9A26A9BB9C2}" srcId="{3EC0D9DE-FF0D-4617-9EAE-619D5E7F6F69}" destId="{8988562F-840C-41F0-BEEC-5B5C1B213235}" srcOrd="0" destOrd="0" parTransId="{A5211864-97FE-4AA5-B6EF-185F2F04B31F}" sibTransId="{FCD1A143-E053-424F-928B-067E85FC535D}"/>
    <dgm:cxn modelId="{C769366F-FE78-4556-BFC2-0C6044738492}" type="presParOf" srcId="{482F637E-B0B4-48B7-9412-A10BBF6DEFCF}" destId="{9B1E0B9A-5F9A-45E7-8220-0F46B3064898}" srcOrd="0" destOrd="0" presId="urn:microsoft.com/office/officeart/2005/8/layout/vList3"/>
    <dgm:cxn modelId="{D4A94D32-3E68-430D-A0C3-334F9EF8AA55}" type="presParOf" srcId="{9B1E0B9A-5F9A-45E7-8220-0F46B3064898}" destId="{7DB7893D-04BF-4AF4-9134-623B98A98CB0}" srcOrd="0" destOrd="0" presId="urn:microsoft.com/office/officeart/2005/8/layout/vList3"/>
    <dgm:cxn modelId="{1259282C-1AED-4C79-870D-20DF566C0458}" type="presParOf" srcId="{9B1E0B9A-5F9A-45E7-8220-0F46B3064898}" destId="{D3CD4D84-D7A3-4604-8456-F873895ACDE1}" srcOrd="1" destOrd="0" presId="urn:microsoft.com/office/officeart/2005/8/layout/vList3"/>
    <dgm:cxn modelId="{9DB33E1C-6FDC-4052-B9F0-00F99F6D260D}" type="presParOf" srcId="{482F637E-B0B4-48B7-9412-A10BBF6DEFCF}" destId="{81F71BF2-A9E6-4B55-8278-FEBF3D393675}" srcOrd="1" destOrd="0" presId="urn:microsoft.com/office/officeart/2005/8/layout/vList3"/>
    <dgm:cxn modelId="{3E1778B0-DFEF-4AC9-AAF9-CC566AD928F8}" type="presParOf" srcId="{482F637E-B0B4-48B7-9412-A10BBF6DEFCF}" destId="{FBBCF340-E3C4-4109-9B07-92D7720A791E}" srcOrd="2" destOrd="0" presId="urn:microsoft.com/office/officeart/2005/8/layout/vList3"/>
    <dgm:cxn modelId="{156317C9-1528-4C3C-85CC-A747CD97EF0D}" type="presParOf" srcId="{FBBCF340-E3C4-4109-9B07-92D7720A791E}" destId="{E20E2024-7174-4ECB-8CE5-3FE09BD31A1C}" srcOrd="0" destOrd="0" presId="urn:microsoft.com/office/officeart/2005/8/layout/vList3"/>
    <dgm:cxn modelId="{7882CCEF-E5D6-4E5A-B9A7-FFA89FA3E287}" type="presParOf" srcId="{FBBCF340-E3C4-4109-9B07-92D7720A791E}" destId="{19809E52-2D35-41EB-96BF-4F9B902114D7}" srcOrd="1" destOrd="0" presId="urn:microsoft.com/office/officeart/2005/8/layout/vList3"/>
    <dgm:cxn modelId="{BDDD610B-AA2C-48CC-81A6-FA0D1C4882A7}" type="presParOf" srcId="{482F637E-B0B4-48B7-9412-A10BBF6DEFCF}" destId="{AD400E5E-A215-447A-A0C8-E9DB06AD2AC9}" srcOrd="3" destOrd="0" presId="urn:microsoft.com/office/officeart/2005/8/layout/vList3"/>
    <dgm:cxn modelId="{CC3D9B90-EAC6-4B31-9AF9-73B3F2392F73}" type="presParOf" srcId="{482F637E-B0B4-48B7-9412-A10BBF6DEFCF}" destId="{07FA9CBD-0CF1-4875-A9AD-ED8D40BA6D9D}" srcOrd="4" destOrd="0" presId="urn:microsoft.com/office/officeart/2005/8/layout/vList3"/>
    <dgm:cxn modelId="{466A4F2C-5697-4431-80E5-9182ABDEABAA}" type="presParOf" srcId="{07FA9CBD-0CF1-4875-A9AD-ED8D40BA6D9D}" destId="{8A5D8063-4454-47CE-A316-D6B7EC33080D}" srcOrd="0" destOrd="0" presId="urn:microsoft.com/office/officeart/2005/8/layout/vList3"/>
    <dgm:cxn modelId="{5842F885-3E72-44AF-B15B-15BD3622EDD1}" type="presParOf" srcId="{07FA9CBD-0CF1-4875-A9AD-ED8D40BA6D9D}" destId="{C8497FB3-02DF-4B9B-87E3-8047484D5B50}" srcOrd="1" destOrd="0" presId="urn:microsoft.com/office/officeart/2005/8/layout/vList3"/>
    <dgm:cxn modelId="{DA0BA6CD-A5F0-4BE8-8246-F19FCC5F6208}" type="presParOf" srcId="{482F637E-B0B4-48B7-9412-A10BBF6DEFCF}" destId="{12AD1E92-0BAC-4C56-8FEA-2E0DFDA6CB1C}" srcOrd="5" destOrd="0" presId="urn:microsoft.com/office/officeart/2005/8/layout/vList3"/>
    <dgm:cxn modelId="{ED98A035-1925-45A1-B7A5-2EADCA10F926}" type="presParOf" srcId="{482F637E-B0B4-48B7-9412-A10BBF6DEFCF}" destId="{6BDC0C7F-B5D5-46E0-9A96-8F8BDEBB57FC}" srcOrd="6" destOrd="0" presId="urn:microsoft.com/office/officeart/2005/8/layout/vList3"/>
    <dgm:cxn modelId="{A2A81D2E-1223-4639-A5E1-2D2588DB3D10}" type="presParOf" srcId="{6BDC0C7F-B5D5-46E0-9A96-8F8BDEBB57FC}" destId="{9BB15684-FD04-42F1-98AE-FD3D2D3027D9}" srcOrd="0" destOrd="0" presId="urn:microsoft.com/office/officeart/2005/8/layout/vList3"/>
    <dgm:cxn modelId="{9AD3B8CF-2659-4D0B-AFA3-376C5E7B260F}" type="presParOf" srcId="{6BDC0C7F-B5D5-46E0-9A96-8F8BDEBB57FC}" destId="{EEE246A2-3993-4755-8DE2-0DDA22C5FFB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C0D9DE-FF0D-4617-9EAE-619D5E7F6F69}" type="doc">
      <dgm:prSet loTypeId="urn:microsoft.com/office/officeart/2008/layout/PictureStrips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ka-GE"/>
        </a:p>
      </dgm:t>
    </dgm:pt>
    <dgm:pt modelId="{8988562F-840C-41F0-BEEC-5B5C1B213235}">
      <dgm:prSet phldrT="[Text]" custT="1"/>
      <dgm:spPr/>
      <dgm:t>
        <a:bodyPr/>
        <a:lstStyle/>
        <a:p>
          <a:r>
            <a:rPr lang="ka-GE" sz="1400" dirty="0"/>
            <a:t>აკადემიური თანამდებობის მქონე პირები</a:t>
          </a:r>
        </a:p>
      </dgm:t>
    </dgm:pt>
    <dgm:pt modelId="{A5211864-97FE-4AA5-B6EF-185F2F04B31F}" type="parTrans" cxnId="{65EDD112-6C28-4B82-8288-D9A26A9BB9C2}">
      <dgm:prSet/>
      <dgm:spPr/>
      <dgm:t>
        <a:bodyPr/>
        <a:lstStyle/>
        <a:p>
          <a:endParaRPr lang="ka-GE"/>
        </a:p>
      </dgm:t>
    </dgm:pt>
    <dgm:pt modelId="{FCD1A143-E053-424F-928B-067E85FC535D}" type="sibTrans" cxnId="{65EDD112-6C28-4B82-8288-D9A26A9BB9C2}">
      <dgm:prSet/>
      <dgm:spPr/>
      <dgm:t>
        <a:bodyPr/>
        <a:lstStyle/>
        <a:p>
          <a:endParaRPr lang="ka-GE"/>
        </a:p>
      </dgm:t>
    </dgm:pt>
    <dgm:pt modelId="{8D6D2FDF-11BD-4FA5-906A-07DABF7F47BE}">
      <dgm:prSet custT="1"/>
      <dgm:spPr/>
      <dgm:t>
        <a:bodyPr/>
        <a:lstStyle/>
        <a:p>
          <a:r>
            <a:rPr lang="ka-GE" sz="1400" dirty="0"/>
            <a:t>სამეცნიერო-კვლევითი ინსტიტუტების წარმომადგენლები </a:t>
          </a:r>
        </a:p>
      </dgm:t>
    </dgm:pt>
    <dgm:pt modelId="{55BD7C1E-7AC4-4CDD-8F2C-8E3650DEE29C}" type="parTrans" cxnId="{0AE5E437-C7B9-4C8E-8D6C-2A8C89F3C3F5}">
      <dgm:prSet/>
      <dgm:spPr/>
      <dgm:t>
        <a:bodyPr/>
        <a:lstStyle/>
        <a:p>
          <a:endParaRPr lang="ka-GE"/>
        </a:p>
      </dgm:t>
    </dgm:pt>
    <dgm:pt modelId="{98BB780F-26D2-497A-8CE5-9285BE613691}" type="sibTrans" cxnId="{0AE5E437-C7B9-4C8E-8D6C-2A8C89F3C3F5}">
      <dgm:prSet/>
      <dgm:spPr/>
      <dgm:t>
        <a:bodyPr/>
        <a:lstStyle/>
        <a:p>
          <a:endParaRPr lang="ka-GE"/>
        </a:p>
      </dgm:t>
    </dgm:pt>
    <dgm:pt modelId="{DDB914C7-7C3D-4636-8D93-E4DAE894553E}">
      <dgm:prSet custT="1"/>
      <dgm:spPr/>
      <dgm:t>
        <a:bodyPr/>
        <a:lstStyle/>
        <a:p>
          <a:r>
            <a:rPr lang="ka-GE" sz="1400" dirty="0"/>
            <a:t>დარგობრივი სამინისტროების წარმომადგენელები</a:t>
          </a:r>
        </a:p>
      </dgm:t>
    </dgm:pt>
    <dgm:pt modelId="{5B265988-EB3E-479D-B0CD-4269102DF403}" type="parTrans" cxnId="{63A1C9DA-AD90-432F-AE39-2007D864E6AC}">
      <dgm:prSet/>
      <dgm:spPr/>
      <dgm:t>
        <a:bodyPr/>
        <a:lstStyle/>
        <a:p>
          <a:endParaRPr lang="ka-GE"/>
        </a:p>
      </dgm:t>
    </dgm:pt>
    <dgm:pt modelId="{B4E7051A-35F1-4A1D-83AC-020F6978D7AF}" type="sibTrans" cxnId="{63A1C9DA-AD90-432F-AE39-2007D864E6AC}">
      <dgm:prSet/>
      <dgm:spPr/>
      <dgm:t>
        <a:bodyPr/>
        <a:lstStyle/>
        <a:p>
          <a:endParaRPr lang="ka-GE"/>
        </a:p>
      </dgm:t>
    </dgm:pt>
    <dgm:pt modelId="{6D6B4417-8E1B-4CCA-B791-E67A3A2C3184}">
      <dgm:prSet custT="1"/>
      <dgm:spPr/>
      <dgm:t>
        <a:bodyPr/>
        <a:lstStyle/>
        <a:p>
          <a:r>
            <a:rPr lang="ka-GE" sz="1400" dirty="0"/>
            <a:t>დარგობრივი ასოციაციის წევრები</a:t>
          </a:r>
        </a:p>
      </dgm:t>
    </dgm:pt>
    <dgm:pt modelId="{4FCE88C3-8D43-4254-9C84-49F47BCAC7A9}" type="parTrans" cxnId="{D6DD9E4B-D87A-4D35-973E-B016632E132D}">
      <dgm:prSet/>
      <dgm:spPr/>
      <dgm:t>
        <a:bodyPr/>
        <a:lstStyle/>
        <a:p>
          <a:endParaRPr lang="ka-GE"/>
        </a:p>
      </dgm:t>
    </dgm:pt>
    <dgm:pt modelId="{1951DFA8-EAA8-4FA3-B977-43D7FCDD5829}" type="sibTrans" cxnId="{D6DD9E4B-D87A-4D35-973E-B016632E132D}">
      <dgm:prSet/>
      <dgm:spPr/>
      <dgm:t>
        <a:bodyPr/>
        <a:lstStyle/>
        <a:p>
          <a:endParaRPr lang="ka-GE"/>
        </a:p>
      </dgm:t>
    </dgm:pt>
    <dgm:pt modelId="{C346EE63-F166-418C-9697-DC05259DE7A6}">
      <dgm:prSet custT="1"/>
      <dgm:spPr/>
      <dgm:t>
        <a:bodyPr/>
        <a:lstStyle/>
        <a:p>
          <a:r>
            <a:rPr lang="ka-GE" sz="1400" dirty="0"/>
            <a:t>მარეგულირებელი უწყების წარმომადგენლები</a:t>
          </a:r>
        </a:p>
      </dgm:t>
    </dgm:pt>
    <dgm:pt modelId="{C4F32CC6-7115-48C3-A774-C49B3C6A347A}" type="parTrans" cxnId="{F0722DA3-3BDB-4F56-AF25-618BA0EFEDA5}">
      <dgm:prSet/>
      <dgm:spPr/>
      <dgm:t>
        <a:bodyPr/>
        <a:lstStyle/>
        <a:p>
          <a:endParaRPr lang="ka-GE"/>
        </a:p>
      </dgm:t>
    </dgm:pt>
    <dgm:pt modelId="{C88ED792-C475-45FC-B2F3-F81E6D61DC70}" type="sibTrans" cxnId="{F0722DA3-3BDB-4F56-AF25-618BA0EFEDA5}">
      <dgm:prSet/>
      <dgm:spPr/>
      <dgm:t>
        <a:bodyPr/>
        <a:lstStyle/>
        <a:p>
          <a:endParaRPr lang="ka-GE"/>
        </a:p>
      </dgm:t>
    </dgm:pt>
    <dgm:pt modelId="{C751350E-6F03-4E07-B5DE-631EB62E5C2B}">
      <dgm:prSet custT="1"/>
      <dgm:spPr/>
      <dgm:t>
        <a:bodyPr/>
        <a:lstStyle/>
        <a:p>
          <a:r>
            <a:rPr lang="ka-GE" sz="1400" dirty="0"/>
            <a:t>წარდგინების საფუძველზე </a:t>
          </a:r>
          <a:r>
            <a:rPr lang="en-US" sz="1400" dirty="0"/>
            <a:t> </a:t>
          </a:r>
          <a:r>
            <a:rPr lang="ka-GE" sz="1400" dirty="0"/>
            <a:t>ავტორიზაციის ან/და აკრედიტაციის ექსპერტთა კორპუსის წევრები</a:t>
          </a:r>
        </a:p>
      </dgm:t>
    </dgm:pt>
    <dgm:pt modelId="{59D01334-44A5-4C23-A7E7-A5724E7BB8AD}" type="parTrans" cxnId="{A7FC7767-9D8B-4D31-90A3-379B40AB6B9E}">
      <dgm:prSet/>
      <dgm:spPr/>
      <dgm:t>
        <a:bodyPr/>
        <a:lstStyle/>
        <a:p>
          <a:endParaRPr lang="ka-GE"/>
        </a:p>
      </dgm:t>
    </dgm:pt>
    <dgm:pt modelId="{CBB157F1-393F-44C7-AC54-B60E2DC561EF}" type="sibTrans" cxnId="{A7FC7767-9D8B-4D31-90A3-379B40AB6B9E}">
      <dgm:prSet/>
      <dgm:spPr/>
      <dgm:t>
        <a:bodyPr/>
        <a:lstStyle/>
        <a:p>
          <a:endParaRPr lang="ka-GE"/>
        </a:p>
      </dgm:t>
    </dgm:pt>
    <dgm:pt modelId="{820A1E9E-CAB4-43F4-8962-3FC9C3E404CA}">
      <dgm:prSet custT="1"/>
      <dgm:spPr/>
      <dgm:t>
        <a:bodyPr/>
        <a:lstStyle/>
        <a:p>
          <a:r>
            <a:rPr lang="ka-GE" sz="1400" dirty="0"/>
            <a:t>საერთაშორისო ან/და არასამთავრობო ორგანიზაციების წარმომადგენლები  </a:t>
          </a:r>
        </a:p>
      </dgm:t>
    </dgm:pt>
    <dgm:pt modelId="{C65062CA-30EF-4079-B818-E3C8E57BCE66}" type="parTrans" cxnId="{965E2406-20AB-4414-93F6-F93C0E910A26}">
      <dgm:prSet/>
      <dgm:spPr/>
      <dgm:t>
        <a:bodyPr/>
        <a:lstStyle/>
        <a:p>
          <a:endParaRPr lang="ka-GE"/>
        </a:p>
      </dgm:t>
    </dgm:pt>
    <dgm:pt modelId="{CB50D6AF-D0D0-4D9C-8B2C-40F315DFEF48}" type="sibTrans" cxnId="{965E2406-20AB-4414-93F6-F93C0E910A26}">
      <dgm:prSet/>
      <dgm:spPr/>
      <dgm:t>
        <a:bodyPr/>
        <a:lstStyle/>
        <a:p>
          <a:endParaRPr lang="ka-GE"/>
        </a:p>
      </dgm:t>
    </dgm:pt>
    <dgm:pt modelId="{BF9111B6-45A8-4A6B-A948-32684323EF4A}">
      <dgm:prSet custT="1"/>
      <dgm:spPr/>
      <dgm:t>
        <a:bodyPr/>
        <a:lstStyle/>
        <a:p>
          <a:r>
            <a:rPr lang="ka-GE" sz="1400" dirty="0"/>
            <a:t>დამსაქმებელთა გაერთიანების წარმომადგენლები/დამსაქმებელთა წარმომადგენელი</a:t>
          </a:r>
        </a:p>
      </dgm:t>
    </dgm:pt>
    <dgm:pt modelId="{503EDE82-C719-43C3-B5E1-81758C59FD69}" type="sibTrans" cxnId="{D918E904-1C49-4E7F-96F6-EE2B7AF112F4}">
      <dgm:prSet/>
      <dgm:spPr/>
      <dgm:t>
        <a:bodyPr/>
        <a:lstStyle/>
        <a:p>
          <a:endParaRPr lang="ka-GE"/>
        </a:p>
      </dgm:t>
    </dgm:pt>
    <dgm:pt modelId="{278F70BF-867A-4EB7-A6CE-BB435A9631C8}" type="parTrans" cxnId="{D918E904-1C49-4E7F-96F6-EE2B7AF112F4}">
      <dgm:prSet/>
      <dgm:spPr/>
      <dgm:t>
        <a:bodyPr/>
        <a:lstStyle/>
        <a:p>
          <a:endParaRPr lang="ka-GE"/>
        </a:p>
      </dgm:t>
    </dgm:pt>
    <dgm:pt modelId="{9F1CA62A-6BEE-4514-A6F6-4585A804CC51}" type="pres">
      <dgm:prSet presAssocID="{3EC0D9DE-FF0D-4617-9EAE-619D5E7F6F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1F3E1C-501D-4AF8-BE9C-50D046134618}" type="pres">
      <dgm:prSet presAssocID="{8988562F-840C-41F0-BEEC-5B5C1B213235}" presName="composite" presStyleCnt="0"/>
      <dgm:spPr/>
    </dgm:pt>
    <dgm:pt modelId="{41D79776-F57A-4985-B4D3-B828C4B1EB5B}" type="pres">
      <dgm:prSet presAssocID="{8988562F-840C-41F0-BEEC-5B5C1B213235}" presName="rect1" presStyleLbl="tr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28A56-FE04-427E-A2CA-0F5B791443F9}" type="pres">
      <dgm:prSet presAssocID="{8988562F-840C-41F0-BEEC-5B5C1B213235}" presName="rect2" presStyleLbl="fgImgPlace1" presStyleIdx="0" presStyleCnt="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</dgm:pt>
    <dgm:pt modelId="{DA1A29B9-E323-41CF-80D6-100224837743}" type="pres">
      <dgm:prSet presAssocID="{FCD1A143-E053-424F-928B-067E85FC535D}" presName="sibTrans" presStyleCnt="0"/>
      <dgm:spPr/>
    </dgm:pt>
    <dgm:pt modelId="{EF393E15-E0B7-476C-B22E-A275DC56A7C0}" type="pres">
      <dgm:prSet presAssocID="{8D6D2FDF-11BD-4FA5-906A-07DABF7F47BE}" presName="composite" presStyleCnt="0"/>
      <dgm:spPr/>
    </dgm:pt>
    <dgm:pt modelId="{53F43EE1-8CB3-49EB-8CF9-013A8DC77AC9}" type="pres">
      <dgm:prSet presAssocID="{8D6D2FDF-11BD-4FA5-906A-07DABF7F47BE}" presName="rect1" presStyleLbl="tr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3BBD08-6B80-4C43-B208-FDB0B5EBC563}" type="pres">
      <dgm:prSet presAssocID="{8D6D2FDF-11BD-4FA5-906A-07DABF7F47BE}" presName="rect2" presStyleLbl="fgImgPlace1" presStyleIdx="1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1D09BB45-0FCD-4048-ADDC-842E1B8D061D}" type="pres">
      <dgm:prSet presAssocID="{98BB780F-26D2-497A-8CE5-9285BE613691}" presName="sibTrans" presStyleCnt="0"/>
      <dgm:spPr/>
    </dgm:pt>
    <dgm:pt modelId="{C7494CCF-8DEB-443D-A6CE-EDB8F00ABB47}" type="pres">
      <dgm:prSet presAssocID="{DDB914C7-7C3D-4636-8D93-E4DAE894553E}" presName="composite" presStyleCnt="0"/>
      <dgm:spPr/>
    </dgm:pt>
    <dgm:pt modelId="{E82E4049-8943-4D82-A75F-97508801D5E6}" type="pres">
      <dgm:prSet presAssocID="{DDB914C7-7C3D-4636-8D93-E4DAE894553E}" presName="rect1" presStyleLbl="tr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EF5EFD-7183-462F-8295-F6107AAB82DD}" type="pres">
      <dgm:prSet presAssocID="{DDB914C7-7C3D-4636-8D93-E4DAE894553E}" presName="rect2" presStyleLbl="fgImgPlace1" presStyleIdx="2" presStyleCnt="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B8FF0D4-8485-47AF-8206-E4A3CBF9DBC1}" type="pres">
      <dgm:prSet presAssocID="{B4E7051A-35F1-4A1D-83AC-020F6978D7AF}" presName="sibTrans" presStyleCnt="0"/>
      <dgm:spPr/>
    </dgm:pt>
    <dgm:pt modelId="{058AE6A0-3354-4246-93C7-FE37F50B937D}" type="pres">
      <dgm:prSet presAssocID="{6D6B4417-8E1B-4CCA-B791-E67A3A2C3184}" presName="composite" presStyleCnt="0"/>
      <dgm:spPr/>
    </dgm:pt>
    <dgm:pt modelId="{19B6A66B-0715-4441-BDD2-3408D4BF13FE}" type="pres">
      <dgm:prSet presAssocID="{6D6B4417-8E1B-4CCA-B791-E67A3A2C3184}" presName="rect1" presStyleLbl="tr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2E8EC-77B6-4143-BC07-E72E2FE4C1D9}" type="pres">
      <dgm:prSet presAssocID="{6D6B4417-8E1B-4CCA-B791-E67A3A2C3184}" presName="rect2" presStyleLbl="fgImgPlace1" presStyleIdx="3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8C8D090D-D4BA-4400-95B7-AFFB5517E1A2}" type="pres">
      <dgm:prSet presAssocID="{1951DFA8-EAA8-4FA3-B977-43D7FCDD5829}" presName="sibTrans" presStyleCnt="0"/>
      <dgm:spPr/>
    </dgm:pt>
    <dgm:pt modelId="{89241D70-0CD0-403E-B144-9275F5617867}" type="pres">
      <dgm:prSet presAssocID="{C346EE63-F166-418C-9697-DC05259DE7A6}" presName="composite" presStyleCnt="0"/>
      <dgm:spPr/>
    </dgm:pt>
    <dgm:pt modelId="{BD7EE481-7FB5-4F25-B130-E7D60CB5E5FD}" type="pres">
      <dgm:prSet presAssocID="{C346EE63-F166-418C-9697-DC05259DE7A6}" presName="rect1" presStyleLbl="tr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51F37-AF0E-4CB2-B3C0-8680EB904C66}" type="pres">
      <dgm:prSet presAssocID="{C346EE63-F166-418C-9697-DC05259DE7A6}" presName="rect2" presStyleLbl="fgImgPlace1" presStyleIdx="4" presStyleCnt="8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7B7BACB0-5372-4ED9-9BB6-957D7DFE6F7A}" type="pres">
      <dgm:prSet presAssocID="{C88ED792-C475-45FC-B2F3-F81E6D61DC70}" presName="sibTrans" presStyleCnt="0"/>
      <dgm:spPr/>
    </dgm:pt>
    <dgm:pt modelId="{7C73576E-7379-42ED-8029-E2AB6810D631}" type="pres">
      <dgm:prSet presAssocID="{C751350E-6F03-4E07-B5DE-631EB62E5C2B}" presName="composite" presStyleCnt="0"/>
      <dgm:spPr/>
    </dgm:pt>
    <dgm:pt modelId="{99072163-8A37-4B69-BA2C-64D707382308}" type="pres">
      <dgm:prSet presAssocID="{C751350E-6F03-4E07-B5DE-631EB62E5C2B}" presName="rect1" presStyleLbl="tr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CFE245-9CD7-4998-8EDF-A68DDBE5E8C3}" type="pres">
      <dgm:prSet presAssocID="{C751350E-6F03-4E07-B5DE-631EB62E5C2B}" presName="rect2" presStyleLbl="fgImgPlace1" presStyleIdx="5" presStyleCnt="8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F2C65ECE-27BE-4F84-8D52-054FEE1085E2}" type="pres">
      <dgm:prSet presAssocID="{CBB157F1-393F-44C7-AC54-B60E2DC561EF}" presName="sibTrans" presStyleCnt="0"/>
      <dgm:spPr/>
    </dgm:pt>
    <dgm:pt modelId="{32C2A99D-1F4A-4348-9A24-0F1D0DD4B199}" type="pres">
      <dgm:prSet presAssocID="{BF9111B6-45A8-4A6B-A948-32684323EF4A}" presName="composite" presStyleCnt="0"/>
      <dgm:spPr/>
    </dgm:pt>
    <dgm:pt modelId="{98CA6C48-5037-4593-97B7-9912FA6AAD6D}" type="pres">
      <dgm:prSet presAssocID="{BF9111B6-45A8-4A6B-A948-32684323EF4A}" presName="rect1" presStyleLbl="tr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A543A-8421-4375-8CC7-DCDD65E89184}" type="pres">
      <dgm:prSet presAssocID="{BF9111B6-45A8-4A6B-A948-32684323EF4A}" presName="rect2" presStyleLbl="fgImgPlace1" presStyleIdx="6" presStyleCnt="8"/>
      <dgm:spPr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oardroom"/>
        </a:ext>
      </dgm:extLst>
    </dgm:pt>
    <dgm:pt modelId="{D3EB6183-A4CC-4F99-B5F9-C4A41829982C}" type="pres">
      <dgm:prSet presAssocID="{503EDE82-C719-43C3-B5E1-81758C59FD69}" presName="sibTrans" presStyleCnt="0"/>
      <dgm:spPr/>
    </dgm:pt>
    <dgm:pt modelId="{FB03BD9C-D25B-44D7-BE9D-4147EC1F59E7}" type="pres">
      <dgm:prSet presAssocID="{820A1E9E-CAB4-43F4-8962-3FC9C3E404CA}" presName="composite" presStyleCnt="0"/>
      <dgm:spPr/>
    </dgm:pt>
    <dgm:pt modelId="{CE420665-A5B1-4D1A-A1F4-2854CEC61F4C}" type="pres">
      <dgm:prSet presAssocID="{820A1E9E-CAB4-43F4-8962-3FC9C3E404CA}" presName="rect1" presStyleLbl="tr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1D4CF0-5630-453F-9D00-B107D52F1B85}" type="pres">
      <dgm:prSet presAssocID="{820A1E9E-CAB4-43F4-8962-3FC9C3E404CA}" presName="rect2" presStyleLbl="fgImgPlace1" presStyleIdx="7" presStyleCnt="8"/>
      <dgm:spPr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</dgm:ptLst>
  <dgm:cxnLst>
    <dgm:cxn modelId="{28F5852D-9535-4885-9E55-446E75FC1F1A}" type="presOf" srcId="{820A1E9E-CAB4-43F4-8962-3FC9C3E404CA}" destId="{CE420665-A5B1-4D1A-A1F4-2854CEC61F4C}" srcOrd="0" destOrd="0" presId="urn:microsoft.com/office/officeart/2008/layout/PictureStrips"/>
    <dgm:cxn modelId="{6B6E576F-C7D2-4A10-9D19-882430DEC557}" type="presOf" srcId="{C751350E-6F03-4E07-B5DE-631EB62E5C2B}" destId="{99072163-8A37-4B69-BA2C-64D707382308}" srcOrd="0" destOrd="0" presId="urn:microsoft.com/office/officeart/2008/layout/PictureStrips"/>
    <dgm:cxn modelId="{0AE5E437-C7B9-4C8E-8D6C-2A8C89F3C3F5}" srcId="{3EC0D9DE-FF0D-4617-9EAE-619D5E7F6F69}" destId="{8D6D2FDF-11BD-4FA5-906A-07DABF7F47BE}" srcOrd="1" destOrd="0" parTransId="{55BD7C1E-7AC4-4CDD-8F2C-8E3650DEE29C}" sibTransId="{98BB780F-26D2-497A-8CE5-9285BE613691}"/>
    <dgm:cxn modelId="{63A1C9DA-AD90-432F-AE39-2007D864E6AC}" srcId="{3EC0D9DE-FF0D-4617-9EAE-619D5E7F6F69}" destId="{DDB914C7-7C3D-4636-8D93-E4DAE894553E}" srcOrd="2" destOrd="0" parTransId="{5B265988-EB3E-479D-B0CD-4269102DF403}" sibTransId="{B4E7051A-35F1-4A1D-83AC-020F6978D7AF}"/>
    <dgm:cxn modelId="{F0722DA3-3BDB-4F56-AF25-618BA0EFEDA5}" srcId="{3EC0D9DE-FF0D-4617-9EAE-619D5E7F6F69}" destId="{C346EE63-F166-418C-9697-DC05259DE7A6}" srcOrd="4" destOrd="0" parTransId="{C4F32CC6-7115-48C3-A774-C49B3C6A347A}" sibTransId="{C88ED792-C475-45FC-B2F3-F81E6D61DC70}"/>
    <dgm:cxn modelId="{D918E904-1C49-4E7F-96F6-EE2B7AF112F4}" srcId="{3EC0D9DE-FF0D-4617-9EAE-619D5E7F6F69}" destId="{BF9111B6-45A8-4A6B-A948-32684323EF4A}" srcOrd="6" destOrd="0" parTransId="{278F70BF-867A-4EB7-A6CE-BB435A9631C8}" sibTransId="{503EDE82-C719-43C3-B5E1-81758C59FD69}"/>
    <dgm:cxn modelId="{B6A538FF-AC35-46C4-AF96-095B04EAC679}" type="presOf" srcId="{BF9111B6-45A8-4A6B-A948-32684323EF4A}" destId="{98CA6C48-5037-4593-97B7-9912FA6AAD6D}" srcOrd="0" destOrd="0" presId="urn:microsoft.com/office/officeart/2008/layout/PictureStrips"/>
    <dgm:cxn modelId="{65EDD112-6C28-4B82-8288-D9A26A9BB9C2}" srcId="{3EC0D9DE-FF0D-4617-9EAE-619D5E7F6F69}" destId="{8988562F-840C-41F0-BEEC-5B5C1B213235}" srcOrd="0" destOrd="0" parTransId="{A5211864-97FE-4AA5-B6EF-185F2F04B31F}" sibTransId="{FCD1A143-E053-424F-928B-067E85FC535D}"/>
    <dgm:cxn modelId="{965E2406-20AB-4414-93F6-F93C0E910A26}" srcId="{3EC0D9DE-FF0D-4617-9EAE-619D5E7F6F69}" destId="{820A1E9E-CAB4-43F4-8962-3FC9C3E404CA}" srcOrd="7" destOrd="0" parTransId="{C65062CA-30EF-4079-B818-E3C8E57BCE66}" sibTransId="{CB50D6AF-D0D0-4D9C-8B2C-40F315DFEF48}"/>
    <dgm:cxn modelId="{C8B333E7-2ADE-4C84-9F13-B07432246B02}" type="presOf" srcId="{8D6D2FDF-11BD-4FA5-906A-07DABF7F47BE}" destId="{53F43EE1-8CB3-49EB-8CF9-013A8DC77AC9}" srcOrd="0" destOrd="0" presId="urn:microsoft.com/office/officeart/2008/layout/PictureStrips"/>
    <dgm:cxn modelId="{A6959E69-1162-4C45-8350-4D1CBCB60FEE}" type="presOf" srcId="{8988562F-840C-41F0-BEEC-5B5C1B213235}" destId="{41D79776-F57A-4985-B4D3-B828C4B1EB5B}" srcOrd="0" destOrd="0" presId="urn:microsoft.com/office/officeart/2008/layout/PictureStrips"/>
    <dgm:cxn modelId="{831C92ED-A67B-460F-A164-22CD96AB4DCF}" type="presOf" srcId="{6D6B4417-8E1B-4CCA-B791-E67A3A2C3184}" destId="{19B6A66B-0715-4441-BDD2-3408D4BF13FE}" srcOrd="0" destOrd="0" presId="urn:microsoft.com/office/officeart/2008/layout/PictureStrips"/>
    <dgm:cxn modelId="{0E209EA6-93B4-44CA-B532-886325A77678}" type="presOf" srcId="{DDB914C7-7C3D-4636-8D93-E4DAE894553E}" destId="{E82E4049-8943-4D82-A75F-97508801D5E6}" srcOrd="0" destOrd="0" presId="urn:microsoft.com/office/officeart/2008/layout/PictureStrips"/>
    <dgm:cxn modelId="{79133A79-E3CE-43E0-BDC8-A07654E1D13B}" type="presOf" srcId="{3EC0D9DE-FF0D-4617-9EAE-619D5E7F6F69}" destId="{9F1CA62A-6BEE-4514-A6F6-4585A804CC51}" srcOrd="0" destOrd="0" presId="urn:microsoft.com/office/officeart/2008/layout/PictureStrips"/>
    <dgm:cxn modelId="{A7FC7767-9D8B-4D31-90A3-379B40AB6B9E}" srcId="{3EC0D9DE-FF0D-4617-9EAE-619D5E7F6F69}" destId="{C751350E-6F03-4E07-B5DE-631EB62E5C2B}" srcOrd="5" destOrd="0" parTransId="{59D01334-44A5-4C23-A7E7-A5724E7BB8AD}" sibTransId="{CBB157F1-393F-44C7-AC54-B60E2DC561EF}"/>
    <dgm:cxn modelId="{D6DD9E4B-D87A-4D35-973E-B016632E132D}" srcId="{3EC0D9DE-FF0D-4617-9EAE-619D5E7F6F69}" destId="{6D6B4417-8E1B-4CCA-B791-E67A3A2C3184}" srcOrd="3" destOrd="0" parTransId="{4FCE88C3-8D43-4254-9C84-49F47BCAC7A9}" sibTransId="{1951DFA8-EAA8-4FA3-B977-43D7FCDD5829}"/>
    <dgm:cxn modelId="{19FD59DF-E760-4099-B702-3F677BCAA4E1}" type="presOf" srcId="{C346EE63-F166-418C-9697-DC05259DE7A6}" destId="{BD7EE481-7FB5-4F25-B130-E7D60CB5E5FD}" srcOrd="0" destOrd="0" presId="urn:microsoft.com/office/officeart/2008/layout/PictureStrips"/>
    <dgm:cxn modelId="{A54BA5AE-37FA-4CEC-B8BF-E2C694468FCD}" type="presParOf" srcId="{9F1CA62A-6BEE-4514-A6F6-4585A804CC51}" destId="{291F3E1C-501D-4AF8-BE9C-50D046134618}" srcOrd="0" destOrd="0" presId="urn:microsoft.com/office/officeart/2008/layout/PictureStrips"/>
    <dgm:cxn modelId="{D628B22B-BD93-4E38-A8C2-FF2E22BB3BD8}" type="presParOf" srcId="{291F3E1C-501D-4AF8-BE9C-50D046134618}" destId="{41D79776-F57A-4985-B4D3-B828C4B1EB5B}" srcOrd="0" destOrd="0" presId="urn:microsoft.com/office/officeart/2008/layout/PictureStrips"/>
    <dgm:cxn modelId="{2E8AEACE-C645-44C5-8E1F-2CD392D50A02}" type="presParOf" srcId="{291F3E1C-501D-4AF8-BE9C-50D046134618}" destId="{C6628A56-FE04-427E-A2CA-0F5B791443F9}" srcOrd="1" destOrd="0" presId="urn:microsoft.com/office/officeart/2008/layout/PictureStrips"/>
    <dgm:cxn modelId="{9320F255-B427-444F-BA1A-A4DEE614C686}" type="presParOf" srcId="{9F1CA62A-6BEE-4514-A6F6-4585A804CC51}" destId="{DA1A29B9-E323-41CF-80D6-100224837743}" srcOrd="1" destOrd="0" presId="urn:microsoft.com/office/officeart/2008/layout/PictureStrips"/>
    <dgm:cxn modelId="{73551BFA-C3F1-4F2A-B30D-B90778CA401B}" type="presParOf" srcId="{9F1CA62A-6BEE-4514-A6F6-4585A804CC51}" destId="{EF393E15-E0B7-476C-B22E-A275DC56A7C0}" srcOrd="2" destOrd="0" presId="urn:microsoft.com/office/officeart/2008/layout/PictureStrips"/>
    <dgm:cxn modelId="{7D4E7D5E-7B19-44F0-B2B9-4BA385D5E16D}" type="presParOf" srcId="{EF393E15-E0B7-476C-B22E-A275DC56A7C0}" destId="{53F43EE1-8CB3-49EB-8CF9-013A8DC77AC9}" srcOrd="0" destOrd="0" presId="urn:microsoft.com/office/officeart/2008/layout/PictureStrips"/>
    <dgm:cxn modelId="{163E1E3A-63D8-4292-B291-0649EC187599}" type="presParOf" srcId="{EF393E15-E0B7-476C-B22E-A275DC56A7C0}" destId="{9E3BBD08-6B80-4C43-B208-FDB0B5EBC563}" srcOrd="1" destOrd="0" presId="urn:microsoft.com/office/officeart/2008/layout/PictureStrips"/>
    <dgm:cxn modelId="{B61B08C5-BF7B-4B0B-B999-E440DCF65A2A}" type="presParOf" srcId="{9F1CA62A-6BEE-4514-A6F6-4585A804CC51}" destId="{1D09BB45-0FCD-4048-ADDC-842E1B8D061D}" srcOrd="3" destOrd="0" presId="urn:microsoft.com/office/officeart/2008/layout/PictureStrips"/>
    <dgm:cxn modelId="{92043EED-3BA1-45D5-93EF-AEB6A71058C4}" type="presParOf" srcId="{9F1CA62A-6BEE-4514-A6F6-4585A804CC51}" destId="{C7494CCF-8DEB-443D-A6CE-EDB8F00ABB47}" srcOrd="4" destOrd="0" presId="urn:microsoft.com/office/officeart/2008/layout/PictureStrips"/>
    <dgm:cxn modelId="{AAD2AB80-3381-43C1-A28B-E7301BF99782}" type="presParOf" srcId="{C7494CCF-8DEB-443D-A6CE-EDB8F00ABB47}" destId="{E82E4049-8943-4D82-A75F-97508801D5E6}" srcOrd="0" destOrd="0" presId="urn:microsoft.com/office/officeart/2008/layout/PictureStrips"/>
    <dgm:cxn modelId="{8B061C2A-4F4D-4D9E-9B86-A2877603B4C6}" type="presParOf" srcId="{C7494CCF-8DEB-443D-A6CE-EDB8F00ABB47}" destId="{1BEF5EFD-7183-462F-8295-F6107AAB82DD}" srcOrd="1" destOrd="0" presId="urn:microsoft.com/office/officeart/2008/layout/PictureStrips"/>
    <dgm:cxn modelId="{0FE2D942-AD54-4CE1-A839-D7EDFE322BDC}" type="presParOf" srcId="{9F1CA62A-6BEE-4514-A6F6-4585A804CC51}" destId="{DB8FF0D4-8485-47AF-8206-E4A3CBF9DBC1}" srcOrd="5" destOrd="0" presId="urn:microsoft.com/office/officeart/2008/layout/PictureStrips"/>
    <dgm:cxn modelId="{461683A4-2340-4359-A655-C88C480C0ACF}" type="presParOf" srcId="{9F1CA62A-6BEE-4514-A6F6-4585A804CC51}" destId="{058AE6A0-3354-4246-93C7-FE37F50B937D}" srcOrd="6" destOrd="0" presId="urn:microsoft.com/office/officeart/2008/layout/PictureStrips"/>
    <dgm:cxn modelId="{E80F8A21-340A-4772-9DD1-0830C672ED1C}" type="presParOf" srcId="{058AE6A0-3354-4246-93C7-FE37F50B937D}" destId="{19B6A66B-0715-4441-BDD2-3408D4BF13FE}" srcOrd="0" destOrd="0" presId="urn:microsoft.com/office/officeart/2008/layout/PictureStrips"/>
    <dgm:cxn modelId="{8B1B4A1B-E5E5-476B-8346-1A79A0BD5ECC}" type="presParOf" srcId="{058AE6A0-3354-4246-93C7-FE37F50B937D}" destId="{9822E8EC-77B6-4143-BC07-E72E2FE4C1D9}" srcOrd="1" destOrd="0" presId="urn:microsoft.com/office/officeart/2008/layout/PictureStrips"/>
    <dgm:cxn modelId="{242F8E05-CB45-4FEF-BFB4-532F9591DD6C}" type="presParOf" srcId="{9F1CA62A-6BEE-4514-A6F6-4585A804CC51}" destId="{8C8D090D-D4BA-4400-95B7-AFFB5517E1A2}" srcOrd="7" destOrd="0" presId="urn:microsoft.com/office/officeart/2008/layout/PictureStrips"/>
    <dgm:cxn modelId="{CDB7C6FD-B1E1-438D-B4B3-A74687EEAF8A}" type="presParOf" srcId="{9F1CA62A-6BEE-4514-A6F6-4585A804CC51}" destId="{89241D70-0CD0-403E-B144-9275F5617867}" srcOrd="8" destOrd="0" presId="urn:microsoft.com/office/officeart/2008/layout/PictureStrips"/>
    <dgm:cxn modelId="{9CF5F70D-A174-4DCF-8FF8-00D81D122242}" type="presParOf" srcId="{89241D70-0CD0-403E-B144-9275F5617867}" destId="{BD7EE481-7FB5-4F25-B130-E7D60CB5E5FD}" srcOrd="0" destOrd="0" presId="urn:microsoft.com/office/officeart/2008/layout/PictureStrips"/>
    <dgm:cxn modelId="{EB762652-C615-4F38-B72D-7108F93AB152}" type="presParOf" srcId="{89241D70-0CD0-403E-B144-9275F5617867}" destId="{AFA51F37-AF0E-4CB2-B3C0-8680EB904C66}" srcOrd="1" destOrd="0" presId="urn:microsoft.com/office/officeart/2008/layout/PictureStrips"/>
    <dgm:cxn modelId="{B7BC918E-4B7F-4C06-940C-8D3BACD7F60C}" type="presParOf" srcId="{9F1CA62A-6BEE-4514-A6F6-4585A804CC51}" destId="{7B7BACB0-5372-4ED9-9BB6-957D7DFE6F7A}" srcOrd="9" destOrd="0" presId="urn:microsoft.com/office/officeart/2008/layout/PictureStrips"/>
    <dgm:cxn modelId="{5936A8A8-F9F6-4269-B077-1053ACD6D86F}" type="presParOf" srcId="{9F1CA62A-6BEE-4514-A6F6-4585A804CC51}" destId="{7C73576E-7379-42ED-8029-E2AB6810D631}" srcOrd="10" destOrd="0" presId="urn:microsoft.com/office/officeart/2008/layout/PictureStrips"/>
    <dgm:cxn modelId="{7E8BA52E-1242-436E-BCB7-85BC84D6E6AF}" type="presParOf" srcId="{7C73576E-7379-42ED-8029-E2AB6810D631}" destId="{99072163-8A37-4B69-BA2C-64D707382308}" srcOrd="0" destOrd="0" presId="urn:microsoft.com/office/officeart/2008/layout/PictureStrips"/>
    <dgm:cxn modelId="{33D7E716-1721-4BFE-8A76-8336F02C7F39}" type="presParOf" srcId="{7C73576E-7379-42ED-8029-E2AB6810D631}" destId="{8BCFE245-9CD7-4998-8EDF-A68DDBE5E8C3}" srcOrd="1" destOrd="0" presId="urn:microsoft.com/office/officeart/2008/layout/PictureStrips"/>
    <dgm:cxn modelId="{D5C7D822-71B5-418A-B0D3-6C3905C1E722}" type="presParOf" srcId="{9F1CA62A-6BEE-4514-A6F6-4585A804CC51}" destId="{F2C65ECE-27BE-4F84-8D52-054FEE1085E2}" srcOrd="11" destOrd="0" presId="urn:microsoft.com/office/officeart/2008/layout/PictureStrips"/>
    <dgm:cxn modelId="{32B28FE1-4B8B-4262-BE98-B2A3A9F212A8}" type="presParOf" srcId="{9F1CA62A-6BEE-4514-A6F6-4585A804CC51}" destId="{32C2A99D-1F4A-4348-9A24-0F1D0DD4B199}" srcOrd="12" destOrd="0" presId="urn:microsoft.com/office/officeart/2008/layout/PictureStrips"/>
    <dgm:cxn modelId="{3A343C99-3AC8-4E78-95EF-654023A0A11D}" type="presParOf" srcId="{32C2A99D-1F4A-4348-9A24-0F1D0DD4B199}" destId="{98CA6C48-5037-4593-97B7-9912FA6AAD6D}" srcOrd="0" destOrd="0" presId="urn:microsoft.com/office/officeart/2008/layout/PictureStrips"/>
    <dgm:cxn modelId="{046C3D3C-4B2F-4E01-8E2E-A42D7C6A252A}" type="presParOf" srcId="{32C2A99D-1F4A-4348-9A24-0F1D0DD4B199}" destId="{66EA543A-8421-4375-8CC7-DCDD65E89184}" srcOrd="1" destOrd="0" presId="urn:microsoft.com/office/officeart/2008/layout/PictureStrips"/>
    <dgm:cxn modelId="{9750DA56-46FC-47D2-A5AA-89D9AC4B31E1}" type="presParOf" srcId="{9F1CA62A-6BEE-4514-A6F6-4585A804CC51}" destId="{D3EB6183-A4CC-4F99-B5F9-C4A41829982C}" srcOrd="13" destOrd="0" presId="urn:microsoft.com/office/officeart/2008/layout/PictureStrips"/>
    <dgm:cxn modelId="{9A029544-F3D5-4B6B-B671-DB52022FAAD3}" type="presParOf" srcId="{9F1CA62A-6BEE-4514-A6F6-4585A804CC51}" destId="{FB03BD9C-D25B-44D7-BE9D-4147EC1F59E7}" srcOrd="14" destOrd="0" presId="urn:microsoft.com/office/officeart/2008/layout/PictureStrips"/>
    <dgm:cxn modelId="{BABB9A3C-DDF2-4C44-B339-8382A817680C}" type="presParOf" srcId="{FB03BD9C-D25B-44D7-BE9D-4147EC1F59E7}" destId="{CE420665-A5B1-4D1A-A1F4-2854CEC61F4C}" srcOrd="0" destOrd="0" presId="urn:microsoft.com/office/officeart/2008/layout/PictureStrips"/>
    <dgm:cxn modelId="{7C006A7E-E331-48BE-9859-A56012AC58AC}" type="presParOf" srcId="{FB03BD9C-D25B-44D7-BE9D-4147EC1F59E7}" destId="{C31D4CF0-5630-453F-9D00-B107D52F1B8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DE8E36-A2F5-48C9-9EDB-D0C617B4A396}" type="doc">
      <dgm:prSet loTypeId="urn:microsoft.com/office/officeart/2011/layout/CircleProcess" loCatId="process" qsTypeId="urn:microsoft.com/office/officeart/2005/8/quickstyle/simple1" qsCatId="simple" csTypeId="urn:microsoft.com/office/officeart/2005/8/colors/accent3_2" csCatId="accent3" phldr="1"/>
      <dgm:spPr/>
    </dgm:pt>
    <dgm:pt modelId="{3C624B93-193A-4FBF-8DDA-266956DC2011}">
      <dgm:prSet phldrT="[Text]" custT="1"/>
      <dgm:spPr/>
      <dgm:t>
        <a:bodyPr/>
        <a:lstStyle/>
        <a:p>
          <a:r>
            <a:rPr lang="ka-GE" sz="1600" dirty="0">
              <a:solidFill>
                <a:schemeClr val="bg1"/>
              </a:solidFill>
            </a:rPr>
            <a:t>ფიზიკური შეხვედრა</a:t>
          </a:r>
        </a:p>
      </dgm:t>
    </dgm:pt>
    <dgm:pt modelId="{F2EEFFCE-938D-402C-9DC3-9F0138F22878}" type="parTrans" cxnId="{A72785B6-4939-4591-96A4-18A0EC5D2D89}">
      <dgm:prSet/>
      <dgm:spPr/>
      <dgm:t>
        <a:bodyPr/>
        <a:lstStyle/>
        <a:p>
          <a:endParaRPr lang="ka-GE"/>
        </a:p>
      </dgm:t>
    </dgm:pt>
    <dgm:pt modelId="{643B6098-1DEE-43E7-A864-68B29BF7B8D0}" type="sibTrans" cxnId="{A72785B6-4939-4591-96A4-18A0EC5D2D89}">
      <dgm:prSet/>
      <dgm:spPr/>
      <dgm:t>
        <a:bodyPr/>
        <a:lstStyle/>
        <a:p>
          <a:endParaRPr lang="ka-GE"/>
        </a:p>
      </dgm:t>
    </dgm:pt>
    <dgm:pt modelId="{9B6FC6AD-35BF-4A30-A805-2B37065AF28E}">
      <dgm:prSet phldrT="[Text]" custT="1"/>
      <dgm:spPr/>
      <dgm:t>
        <a:bodyPr/>
        <a:lstStyle/>
        <a:p>
          <a:r>
            <a:rPr lang="ka-GE" sz="1600" dirty="0">
              <a:solidFill>
                <a:schemeClr val="bg1"/>
              </a:solidFill>
            </a:rPr>
            <a:t>ფიზიკურს + დისტანციური შეხვედრა</a:t>
          </a:r>
        </a:p>
      </dgm:t>
    </dgm:pt>
    <dgm:pt modelId="{DDB5265C-3A22-46C6-9ABB-EA8F19BC0405}" type="parTrans" cxnId="{34A68FBA-FBAF-4885-A47B-6D386B5F0D95}">
      <dgm:prSet/>
      <dgm:spPr/>
      <dgm:t>
        <a:bodyPr/>
        <a:lstStyle/>
        <a:p>
          <a:endParaRPr lang="ka-GE"/>
        </a:p>
      </dgm:t>
    </dgm:pt>
    <dgm:pt modelId="{D84EF8C0-E1B8-44E3-B7DF-7FA88E84790D}" type="sibTrans" cxnId="{34A68FBA-FBAF-4885-A47B-6D386B5F0D95}">
      <dgm:prSet/>
      <dgm:spPr/>
      <dgm:t>
        <a:bodyPr/>
        <a:lstStyle/>
        <a:p>
          <a:endParaRPr lang="ka-GE"/>
        </a:p>
      </dgm:t>
    </dgm:pt>
    <dgm:pt modelId="{5E6FAFDC-928A-4C2C-B240-C86BCD801C79}">
      <dgm:prSet phldrT="[Text]" custT="1"/>
      <dgm:spPr/>
      <dgm:t>
        <a:bodyPr/>
        <a:lstStyle/>
        <a:p>
          <a:r>
            <a:rPr lang="ka-GE" sz="1600" dirty="0">
              <a:solidFill>
                <a:schemeClr val="bg1"/>
              </a:solidFill>
            </a:rPr>
            <a:t>დისტანციური შეხვედრა</a:t>
          </a:r>
        </a:p>
      </dgm:t>
    </dgm:pt>
    <dgm:pt modelId="{7C733E99-A822-4BFA-A190-62B2054BA769}" type="parTrans" cxnId="{01A511B1-7FA5-41DA-B3E3-05606C5B8ECA}">
      <dgm:prSet/>
      <dgm:spPr/>
      <dgm:t>
        <a:bodyPr/>
        <a:lstStyle/>
        <a:p>
          <a:endParaRPr lang="ka-GE"/>
        </a:p>
      </dgm:t>
    </dgm:pt>
    <dgm:pt modelId="{E06382B7-29FA-44CA-A464-EC10EF6339EA}" type="sibTrans" cxnId="{01A511B1-7FA5-41DA-B3E3-05606C5B8ECA}">
      <dgm:prSet/>
      <dgm:spPr/>
      <dgm:t>
        <a:bodyPr/>
        <a:lstStyle/>
        <a:p>
          <a:endParaRPr lang="ka-GE"/>
        </a:p>
      </dgm:t>
    </dgm:pt>
    <dgm:pt modelId="{AFBD8D45-603D-4A7E-81F4-4165E8DAEF05}" type="pres">
      <dgm:prSet presAssocID="{51DE8E36-A2F5-48C9-9EDB-D0C617B4A396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87EAD9DA-2705-4EDF-910B-2C12DFA10D87}" type="pres">
      <dgm:prSet presAssocID="{5E6FAFDC-928A-4C2C-B240-C86BCD801C79}" presName="Accent3" presStyleCnt="0"/>
      <dgm:spPr/>
    </dgm:pt>
    <dgm:pt modelId="{7E773251-2491-4455-BB0F-0BDCBD356F8D}" type="pres">
      <dgm:prSet presAssocID="{5E6FAFDC-928A-4C2C-B240-C86BCD801C79}" presName="Accent" presStyleLbl="node1" presStyleIdx="0" presStyleCnt="3"/>
      <dgm:spPr/>
    </dgm:pt>
    <dgm:pt modelId="{3EEC2EA1-707D-432B-AFBC-FC86305E55CB}" type="pres">
      <dgm:prSet presAssocID="{5E6FAFDC-928A-4C2C-B240-C86BCD801C79}" presName="ParentBackground3" presStyleCnt="0"/>
      <dgm:spPr/>
    </dgm:pt>
    <dgm:pt modelId="{6D7F3D39-5FF4-4EA5-A32E-CAB9C2D57FE3}" type="pres">
      <dgm:prSet presAssocID="{5E6FAFDC-928A-4C2C-B240-C86BCD801C79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0717287D-2C72-404B-A22F-7DA82C5DC255}" type="pres">
      <dgm:prSet presAssocID="{5E6FAFDC-928A-4C2C-B240-C86BCD801C7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B0FEE-A855-4786-88DB-38A40693230F}" type="pres">
      <dgm:prSet presAssocID="{9B6FC6AD-35BF-4A30-A805-2B37065AF28E}" presName="Accent2" presStyleCnt="0"/>
      <dgm:spPr/>
    </dgm:pt>
    <dgm:pt modelId="{68330CFC-E534-471B-8DD0-A542DB5AA392}" type="pres">
      <dgm:prSet presAssocID="{9B6FC6AD-35BF-4A30-A805-2B37065AF28E}" presName="Accent" presStyleLbl="node1" presStyleIdx="1" presStyleCnt="3"/>
      <dgm:spPr/>
    </dgm:pt>
    <dgm:pt modelId="{E33F7189-2120-4D0D-A69D-D9C78B460BF1}" type="pres">
      <dgm:prSet presAssocID="{9B6FC6AD-35BF-4A30-A805-2B37065AF28E}" presName="ParentBackground2" presStyleCnt="0"/>
      <dgm:spPr/>
    </dgm:pt>
    <dgm:pt modelId="{830B8E4C-C9E1-447B-A69C-C9E64B2A4857}" type="pres">
      <dgm:prSet presAssocID="{9B6FC6AD-35BF-4A30-A805-2B37065AF28E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D6A06505-7F03-498B-ACD3-2E44E00E2A16}" type="pres">
      <dgm:prSet presAssocID="{9B6FC6AD-35BF-4A30-A805-2B37065AF28E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0C48B-5E6E-4927-88E2-894499F3332C}" type="pres">
      <dgm:prSet presAssocID="{3C624B93-193A-4FBF-8DDA-266956DC2011}" presName="Accent1" presStyleCnt="0"/>
      <dgm:spPr/>
    </dgm:pt>
    <dgm:pt modelId="{65201562-C6ED-4035-A1E3-F072758BA2FF}" type="pres">
      <dgm:prSet presAssocID="{3C624B93-193A-4FBF-8DDA-266956DC2011}" presName="Accent" presStyleLbl="node1" presStyleIdx="2" presStyleCnt="3"/>
      <dgm:spPr/>
    </dgm:pt>
    <dgm:pt modelId="{0E941989-3D62-4F56-8B9C-466DD1734A31}" type="pres">
      <dgm:prSet presAssocID="{3C624B93-193A-4FBF-8DDA-266956DC2011}" presName="ParentBackground1" presStyleCnt="0"/>
      <dgm:spPr/>
    </dgm:pt>
    <dgm:pt modelId="{26B9749A-6E25-4EE2-B34C-2C9147781682}" type="pres">
      <dgm:prSet presAssocID="{3C624B93-193A-4FBF-8DDA-266956DC2011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400289A8-9F8F-4514-951A-16DFAA26DE59}" type="pres">
      <dgm:prSet presAssocID="{3C624B93-193A-4FBF-8DDA-266956DC201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38D853-E7BE-4261-ABCE-16ACCD679A63}" type="presOf" srcId="{5E6FAFDC-928A-4C2C-B240-C86BCD801C79}" destId="{6D7F3D39-5FF4-4EA5-A32E-CAB9C2D57FE3}" srcOrd="0" destOrd="0" presId="urn:microsoft.com/office/officeart/2011/layout/CircleProcess"/>
    <dgm:cxn modelId="{B3CC1B9C-B53E-4E30-8457-73FC62451B81}" type="presOf" srcId="{9B6FC6AD-35BF-4A30-A805-2B37065AF28E}" destId="{D6A06505-7F03-498B-ACD3-2E44E00E2A16}" srcOrd="1" destOrd="0" presId="urn:microsoft.com/office/officeart/2011/layout/CircleProcess"/>
    <dgm:cxn modelId="{969F86F2-DB5B-4490-9026-675A6046AD46}" type="presOf" srcId="{3C624B93-193A-4FBF-8DDA-266956DC2011}" destId="{400289A8-9F8F-4514-951A-16DFAA26DE59}" srcOrd="1" destOrd="0" presId="urn:microsoft.com/office/officeart/2011/layout/CircleProcess"/>
    <dgm:cxn modelId="{34A68FBA-FBAF-4885-A47B-6D386B5F0D95}" srcId="{51DE8E36-A2F5-48C9-9EDB-D0C617B4A396}" destId="{9B6FC6AD-35BF-4A30-A805-2B37065AF28E}" srcOrd="1" destOrd="0" parTransId="{DDB5265C-3A22-46C6-9ABB-EA8F19BC0405}" sibTransId="{D84EF8C0-E1B8-44E3-B7DF-7FA88E84790D}"/>
    <dgm:cxn modelId="{01A511B1-7FA5-41DA-B3E3-05606C5B8ECA}" srcId="{51DE8E36-A2F5-48C9-9EDB-D0C617B4A396}" destId="{5E6FAFDC-928A-4C2C-B240-C86BCD801C79}" srcOrd="2" destOrd="0" parTransId="{7C733E99-A822-4BFA-A190-62B2054BA769}" sibTransId="{E06382B7-29FA-44CA-A464-EC10EF6339EA}"/>
    <dgm:cxn modelId="{A72785B6-4939-4591-96A4-18A0EC5D2D89}" srcId="{51DE8E36-A2F5-48C9-9EDB-D0C617B4A396}" destId="{3C624B93-193A-4FBF-8DDA-266956DC2011}" srcOrd="0" destOrd="0" parTransId="{F2EEFFCE-938D-402C-9DC3-9F0138F22878}" sibTransId="{643B6098-1DEE-43E7-A864-68B29BF7B8D0}"/>
    <dgm:cxn modelId="{214ED592-CA3C-4B5F-A542-177BC1828984}" type="presOf" srcId="{3C624B93-193A-4FBF-8DDA-266956DC2011}" destId="{26B9749A-6E25-4EE2-B34C-2C9147781682}" srcOrd="0" destOrd="0" presId="urn:microsoft.com/office/officeart/2011/layout/CircleProcess"/>
    <dgm:cxn modelId="{BF7937BF-DDB1-4CB9-B33F-29F5D06A9554}" type="presOf" srcId="{5E6FAFDC-928A-4C2C-B240-C86BCD801C79}" destId="{0717287D-2C72-404B-A22F-7DA82C5DC255}" srcOrd="1" destOrd="0" presId="urn:microsoft.com/office/officeart/2011/layout/CircleProcess"/>
    <dgm:cxn modelId="{D786C539-B070-4E47-BE6F-9D8135751FD4}" type="presOf" srcId="{9B6FC6AD-35BF-4A30-A805-2B37065AF28E}" destId="{830B8E4C-C9E1-447B-A69C-C9E64B2A4857}" srcOrd="0" destOrd="0" presId="urn:microsoft.com/office/officeart/2011/layout/CircleProcess"/>
    <dgm:cxn modelId="{E570B001-A92A-458F-BE1D-74143270EA9B}" type="presOf" srcId="{51DE8E36-A2F5-48C9-9EDB-D0C617B4A396}" destId="{AFBD8D45-603D-4A7E-81F4-4165E8DAEF05}" srcOrd="0" destOrd="0" presId="urn:microsoft.com/office/officeart/2011/layout/CircleProcess"/>
    <dgm:cxn modelId="{9576D050-DA33-44F5-B092-99E2792B1910}" type="presParOf" srcId="{AFBD8D45-603D-4A7E-81F4-4165E8DAEF05}" destId="{87EAD9DA-2705-4EDF-910B-2C12DFA10D87}" srcOrd="0" destOrd="0" presId="urn:microsoft.com/office/officeart/2011/layout/CircleProcess"/>
    <dgm:cxn modelId="{C20A0496-0C5B-40AA-A3B1-E036D44DC153}" type="presParOf" srcId="{87EAD9DA-2705-4EDF-910B-2C12DFA10D87}" destId="{7E773251-2491-4455-BB0F-0BDCBD356F8D}" srcOrd="0" destOrd="0" presId="urn:microsoft.com/office/officeart/2011/layout/CircleProcess"/>
    <dgm:cxn modelId="{FF67FD7D-1828-4B99-A422-A46D75BDC464}" type="presParOf" srcId="{AFBD8D45-603D-4A7E-81F4-4165E8DAEF05}" destId="{3EEC2EA1-707D-432B-AFBC-FC86305E55CB}" srcOrd="1" destOrd="0" presId="urn:microsoft.com/office/officeart/2011/layout/CircleProcess"/>
    <dgm:cxn modelId="{F96CEBFC-3A11-4EE1-83BB-BFCFF62264E6}" type="presParOf" srcId="{3EEC2EA1-707D-432B-AFBC-FC86305E55CB}" destId="{6D7F3D39-5FF4-4EA5-A32E-CAB9C2D57FE3}" srcOrd="0" destOrd="0" presId="urn:microsoft.com/office/officeart/2011/layout/CircleProcess"/>
    <dgm:cxn modelId="{2A74F455-29FD-423B-9E1E-BC298C05D23B}" type="presParOf" srcId="{AFBD8D45-603D-4A7E-81F4-4165E8DAEF05}" destId="{0717287D-2C72-404B-A22F-7DA82C5DC255}" srcOrd="2" destOrd="0" presId="urn:microsoft.com/office/officeart/2011/layout/CircleProcess"/>
    <dgm:cxn modelId="{0EBA871C-90E8-4802-8CDA-FB928B39DB0D}" type="presParOf" srcId="{AFBD8D45-603D-4A7E-81F4-4165E8DAEF05}" destId="{CDEB0FEE-A855-4786-88DB-38A40693230F}" srcOrd="3" destOrd="0" presId="urn:microsoft.com/office/officeart/2011/layout/CircleProcess"/>
    <dgm:cxn modelId="{F7AD4946-CA86-4C4A-B0D1-D14C30ABBAA5}" type="presParOf" srcId="{CDEB0FEE-A855-4786-88DB-38A40693230F}" destId="{68330CFC-E534-471B-8DD0-A542DB5AA392}" srcOrd="0" destOrd="0" presId="urn:microsoft.com/office/officeart/2011/layout/CircleProcess"/>
    <dgm:cxn modelId="{EE478798-F94C-4917-AB2F-87D137A69769}" type="presParOf" srcId="{AFBD8D45-603D-4A7E-81F4-4165E8DAEF05}" destId="{E33F7189-2120-4D0D-A69D-D9C78B460BF1}" srcOrd="4" destOrd="0" presId="urn:microsoft.com/office/officeart/2011/layout/CircleProcess"/>
    <dgm:cxn modelId="{08A947C9-35D0-4505-860B-BEF44EA6DA8D}" type="presParOf" srcId="{E33F7189-2120-4D0D-A69D-D9C78B460BF1}" destId="{830B8E4C-C9E1-447B-A69C-C9E64B2A4857}" srcOrd="0" destOrd="0" presId="urn:microsoft.com/office/officeart/2011/layout/CircleProcess"/>
    <dgm:cxn modelId="{3A23227A-B62F-4C5E-86B9-04197AEB8F62}" type="presParOf" srcId="{AFBD8D45-603D-4A7E-81F4-4165E8DAEF05}" destId="{D6A06505-7F03-498B-ACD3-2E44E00E2A16}" srcOrd="5" destOrd="0" presId="urn:microsoft.com/office/officeart/2011/layout/CircleProcess"/>
    <dgm:cxn modelId="{419C5BA4-D7DA-4F65-892C-AE240B0D6601}" type="presParOf" srcId="{AFBD8D45-603D-4A7E-81F4-4165E8DAEF05}" destId="{C5F0C48B-5E6E-4927-88E2-894499F3332C}" srcOrd="6" destOrd="0" presId="urn:microsoft.com/office/officeart/2011/layout/CircleProcess"/>
    <dgm:cxn modelId="{A9C5CB5E-15E4-4F00-9879-6CCC4783673F}" type="presParOf" srcId="{C5F0C48B-5E6E-4927-88E2-894499F3332C}" destId="{65201562-C6ED-4035-A1E3-F072758BA2FF}" srcOrd="0" destOrd="0" presId="urn:microsoft.com/office/officeart/2011/layout/CircleProcess"/>
    <dgm:cxn modelId="{7704E9AA-6092-45E0-8C0D-2453CF42C8D1}" type="presParOf" srcId="{AFBD8D45-603D-4A7E-81F4-4165E8DAEF05}" destId="{0E941989-3D62-4F56-8B9C-466DD1734A31}" srcOrd="7" destOrd="0" presId="urn:microsoft.com/office/officeart/2011/layout/CircleProcess"/>
    <dgm:cxn modelId="{DC309078-7DFD-4EAE-B998-1A2A6BFD201B}" type="presParOf" srcId="{0E941989-3D62-4F56-8B9C-466DD1734A31}" destId="{26B9749A-6E25-4EE2-B34C-2C9147781682}" srcOrd="0" destOrd="0" presId="urn:microsoft.com/office/officeart/2011/layout/CircleProcess"/>
    <dgm:cxn modelId="{429AEB91-AE21-4E69-9356-31C460DD1EF5}" type="presParOf" srcId="{AFBD8D45-603D-4A7E-81F4-4165E8DAEF05}" destId="{400289A8-9F8F-4514-951A-16DFAA26DE5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1DE8E36-A2F5-48C9-9EDB-D0C617B4A396}" type="doc">
      <dgm:prSet loTypeId="urn:microsoft.com/office/officeart/2011/layout/CircleProcess" loCatId="process" qsTypeId="urn:microsoft.com/office/officeart/2005/8/quickstyle/simple1" qsCatId="simple" csTypeId="urn:microsoft.com/office/officeart/2005/8/colors/accent3_2" csCatId="accent3" phldr="1"/>
      <dgm:spPr/>
    </dgm:pt>
    <dgm:pt modelId="{3C624B93-193A-4FBF-8DDA-266956DC2011}">
      <dgm:prSet phldrT="[Text]"/>
      <dgm:spPr/>
      <dgm:t>
        <a:bodyPr/>
        <a:lstStyle/>
        <a:p>
          <a:r>
            <a:rPr lang="ka-GE" dirty="0">
              <a:solidFill>
                <a:schemeClr val="bg1"/>
              </a:solidFill>
            </a:rPr>
            <a:t>განცხადების ფორმა</a:t>
          </a:r>
        </a:p>
      </dgm:t>
    </dgm:pt>
    <dgm:pt modelId="{F2EEFFCE-938D-402C-9DC3-9F0138F22878}" type="parTrans" cxnId="{A72785B6-4939-4591-96A4-18A0EC5D2D89}">
      <dgm:prSet/>
      <dgm:spPr/>
      <dgm:t>
        <a:bodyPr/>
        <a:lstStyle/>
        <a:p>
          <a:endParaRPr lang="ka-GE"/>
        </a:p>
      </dgm:t>
    </dgm:pt>
    <dgm:pt modelId="{643B6098-1DEE-43E7-A864-68B29BF7B8D0}" type="sibTrans" cxnId="{A72785B6-4939-4591-96A4-18A0EC5D2D89}">
      <dgm:prSet/>
      <dgm:spPr/>
      <dgm:t>
        <a:bodyPr/>
        <a:lstStyle/>
        <a:p>
          <a:endParaRPr lang="ka-GE"/>
        </a:p>
      </dgm:t>
    </dgm:pt>
    <dgm:pt modelId="{062791FC-8195-4376-A96C-CDD00A6FECDD}">
      <dgm:prSet/>
      <dgm:spPr/>
      <dgm:t>
        <a:bodyPr/>
        <a:lstStyle/>
        <a:p>
          <a:r>
            <a:rPr lang="ka-GE" dirty="0">
              <a:solidFill>
                <a:schemeClr val="bg1"/>
              </a:solidFill>
            </a:rPr>
            <a:t>დარგობრივი მახასიათებლის შემუშავების აუცილებლობის დასაბუთება </a:t>
          </a:r>
        </a:p>
      </dgm:t>
    </dgm:pt>
    <dgm:pt modelId="{9B5501ED-4948-45DA-B566-A26358B7A701}" type="parTrans" cxnId="{C34F3E80-61E0-4809-93C8-977ABDDA8F7A}">
      <dgm:prSet/>
      <dgm:spPr/>
      <dgm:t>
        <a:bodyPr/>
        <a:lstStyle/>
        <a:p>
          <a:endParaRPr lang="ka-GE"/>
        </a:p>
      </dgm:t>
    </dgm:pt>
    <dgm:pt modelId="{718C1168-DC1D-47DC-B9B2-65441DEA0309}" type="sibTrans" cxnId="{C34F3E80-61E0-4809-93C8-977ABDDA8F7A}">
      <dgm:prSet/>
      <dgm:spPr/>
      <dgm:t>
        <a:bodyPr/>
        <a:lstStyle/>
        <a:p>
          <a:endParaRPr lang="ka-GE"/>
        </a:p>
      </dgm:t>
    </dgm:pt>
    <dgm:pt modelId="{1DBF8FDD-EDB8-412F-B0D3-FCFD4012969F}">
      <dgm:prSet/>
      <dgm:spPr/>
      <dgm:t>
        <a:bodyPr/>
        <a:lstStyle/>
        <a:p>
          <a:r>
            <a:rPr lang="ka-GE">
              <a:solidFill>
                <a:schemeClr val="bg1"/>
              </a:solidFill>
            </a:rPr>
            <a:t>ანალიზის დოკუმენტი</a:t>
          </a:r>
          <a:endParaRPr lang="ka-GE" dirty="0">
            <a:solidFill>
              <a:schemeClr val="bg1"/>
            </a:solidFill>
          </a:endParaRPr>
        </a:p>
      </dgm:t>
    </dgm:pt>
    <dgm:pt modelId="{E328113F-49A3-4E1E-A3D2-C4A616AD3659}" type="parTrans" cxnId="{C98C4986-44E6-435B-8C59-4346D94A7458}">
      <dgm:prSet/>
      <dgm:spPr/>
      <dgm:t>
        <a:bodyPr/>
        <a:lstStyle/>
        <a:p>
          <a:endParaRPr lang="ka-GE"/>
        </a:p>
      </dgm:t>
    </dgm:pt>
    <dgm:pt modelId="{CFD0DDCE-9012-4585-B3F3-2E556C23519E}" type="sibTrans" cxnId="{C98C4986-44E6-435B-8C59-4346D94A7458}">
      <dgm:prSet/>
      <dgm:spPr/>
      <dgm:t>
        <a:bodyPr/>
        <a:lstStyle/>
        <a:p>
          <a:endParaRPr lang="ka-GE"/>
        </a:p>
      </dgm:t>
    </dgm:pt>
    <dgm:pt modelId="{50A84A9E-142F-4A6E-9492-1F9CC82353DA}">
      <dgm:prSet/>
      <dgm:spPr/>
      <dgm:t>
        <a:bodyPr/>
        <a:lstStyle/>
        <a:p>
          <a:r>
            <a:rPr lang="ka-GE" dirty="0">
              <a:solidFill>
                <a:schemeClr val="bg1"/>
              </a:solidFill>
            </a:rPr>
            <a:t>დარგობრივი მახასიათებლის ფორმა </a:t>
          </a:r>
        </a:p>
      </dgm:t>
    </dgm:pt>
    <dgm:pt modelId="{33676733-DA0B-4045-BE0E-9F0061FC7E35}" type="parTrans" cxnId="{2D51CF43-EE07-43B9-88E1-A53643589758}">
      <dgm:prSet/>
      <dgm:spPr/>
      <dgm:t>
        <a:bodyPr/>
        <a:lstStyle/>
        <a:p>
          <a:endParaRPr lang="ka-GE"/>
        </a:p>
      </dgm:t>
    </dgm:pt>
    <dgm:pt modelId="{E88DCC1B-B6E4-494B-9AF3-F2AD290E786C}" type="sibTrans" cxnId="{2D51CF43-EE07-43B9-88E1-A53643589758}">
      <dgm:prSet/>
      <dgm:spPr/>
      <dgm:t>
        <a:bodyPr/>
        <a:lstStyle/>
        <a:p>
          <a:endParaRPr lang="ka-GE"/>
        </a:p>
      </dgm:t>
    </dgm:pt>
    <dgm:pt modelId="{AFBD8D45-603D-4A7E-81F4-4165E8DAEF05}" type="pres">
      <dgm:prSet presAssocID="{51DE8E36-A2F5-48C9-9EDB-D0C617B4A396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3C2A87F7-B77F-4D31-88FC-8DBC82226EF1}" type="pres">
      <dgm:prSet presAssocID="{50A84A9E-142F-4A6E-9492-1F9CC82353DA}" presName="Accent4" presStyleCnt="0"/>
      <dgm:spPr/>
    </dgm:pt>
    <dgm:pt modelId="{AFC8C6C0-4220-4455-9BE5-0924BCCE941E}" type="pres">
      <dgm:prSet presAssocID="{50A84A9E-142F-4A6E-9492-1F9CC82353DA}" presName="Accent" presStyleLbl="node1" presStyleIdx="0" presStyleCnt="4"/>
      <dgm:spPr/>
    </dgm:pt>
    <dgm:pt modelId="{C50DD820-953A-4DF2-A3A1-047FA3FE426B}" type="pres">
      <dgm:prSet presAssocID="{50A84A9E-142F-4A6E-9492-1F9CC82353DA}" presName="ParentBackground4" presStyleCnt="0"/>
      <dgm:spPr/>
    </dgm:pt>
    <dgm:pt modelId="{50728E92-8B9E-4406-9557-410590741FA9}" type="pres">
      <dgm:prSet presAssocID="{50A84A9E-142F-4A6E-9492-1F9CC82353DA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2EF70AC1-806F-4C51-A061-C2EE186845BE}" type="pres">
      <dgm:prSet presAssocID="{50A84A9E-142F-4A6E-9492-1F9CC82353DA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59D942-0BD3-4405-BD10-5D8B34913A2D}" type="pres">
      <dgm:prSet presAssocID="{1DBF8FDD-EDB8-412F-B0D3-FCFD4012969F}" presName="Accent3" presStyleCnt="0"/>
      <dgm:spPr/>
    </dgm:pt>
    <dgm:pt modelId="{1BC51E07-D218-4E09-B6DE-4D9103E5092C}" type="pres">
      <dgm:prSet presAssocID="{1DBF8FDD-EDB8-412F-B0D3-FCFD4012969F}" presName="Accent" presStyleLbl="node1" presStyleIdx="1" presStyleCnt="4"/>
      <dgm:spPr/>
    </dgm:pt>
    <dgm:pt modelId="{88D461F7-67F7-4D13-93D5-E17F5A06BEA5}" type="pres">
      <dgm:prSet presAssocID="{1DBF8FDD-EDB8-412F-B0D3-FCFD4012969F}" presName="ParentBackground3" presStyleCnt="0"/>
      <dgm:spPr/>
    </dgm:pt>
    <dgm:pt modelId="{C552464D-E9E6-4230-8133-C59F7D1F73EF}" type="pres">
      <dgm:prSet presAssocID="{1DBF8FDD-EDB8-412F-B0D3-FCFD4012969F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D1D5FA23-C0F7-4A4D-9482-8D38D9082112}" type="pres">
      <dgm:prSet presAssocID="{1DBF8FDD-EDB8-412F-B0D3-FCFD4012969F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BF6694-FAB4-4D73-BBFD-75951763D009}" type="pres">
      <dgm:prSet presAssocID="{062791FC-8195-4376-A96C-CDD00A6FECDD}" presName="Accent2" presStyleCnt="0"/>
      <dgm:spPr/>
    </dgm:pt>
    <dgm:pt modelId="{8F50F25A-CD3D-4E6B-9443-773D86C9E734}" type="pres">
      <dgm:prSet presAssocID="{062791FC-8195-4376-A96C-CDD00A6FECDD}" presName="Accent" presStyleLbl="node1" presStyleIdx="2" presStyleCnt="4"/>
      <dgm:spPr/>
    </dgm:pt>
    <dgm:pt modelId="{868F140C-B709-4668-B6EF-BC980E6C1918}" type="pres">
      <dgm:prSet presAssocID="{062791FC-8195-4376-A96C-CDD00A6FECDD}" presName="ParentBackground2" presStyleCnt="0"/>
      <dgm:spPr/>
    </dgm:pt>
    <dgm:pt modelId="{864B601D-4ED9-49BA-B46E-3B6F21588397}" type="pres">
      <dgm:prSet presAssocID="{062791FC-8195-4376-A96C-CDD00A6FECDD}" presName="ParentBackground" presStyleLbl="fgAcc1" presStyleIdx="2" presStyleCnt="4"/>
      <dgm:spPr/>
      <dgm:t>
        <a:bodyPr/>
        <a:lstStyle/>
        <a:p>
          <a:endParaRPr lang="en-US"/>
        </a:p>
      </dgm:t>
    </dgm:pt>
    <dgm:pt modelId="{E0CC04CB-61EB-4FF2-92DD-5151D5F46649}" type="pres">
      <dgm:prSet presAssocID="{062791FC-8195-4376-A96C-CDD00A6FECDD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0C48B-5E6E-4927-88E2-894499F3332C}" type="pres">
      <dgm:prSet presAssocID="{3C624B93-193A-4FBF-8DDA-266956DC2011}" presName="Accent1" presStyleCnt="0"/>
      <dgm:spPr/>
    </dgm:pt>
    <dgm:pt modelId="{65201562-C6ED-4035-A1E3-F072758BA2FF}" type="pres">
      <dgm:prSet presAssocID="{3C624B93-193A-4FBF-8DDA-266956DC2011}" presName="Accent" presStyleLbl="node1" presStyleIdx="3" presStyleCnt="4"/>
      <dgm:spPr/>
    </dgm:pt>
    <dgm:pt modelId="{0E941989-3D62-4F56-8B9C-466DD1734A31}" type="pres">
      <dgm:prSet presAssocID="{3C624B93-193A-4FBF-8DDA-266956DC2011}" presName="ParentBackground1" presStyleCnt="0"/>
      <dgm:spPr/>
    </dgm:pt>
    <dgm:pt modelId="{26B9749A-6E25-4EE2-B34C-2C9147781682}" type="pres">
      <dgm:prSet presAssocID="{3C624B93-193A-4FBF-8DDA-266956DC2011}" presName="ParentBackground" presStyleLbl="fgAcc1" presStyleIdx="3" presStyleCnt="4"/>
      <dgm:spPr/>
      <dgm:t>
        <a:bodyPr/>
        <a:lstStyle/>
        <a:p>
          <a:endParaRPr lang="en-US"/>
        </a:p>
      </dgm:t>
    </dgm:pt>
    <dgm:pt modelId="{400289A8-9F8F-4514-951A-16DFAA26DE59}" type="pres">
      <dgm:prSet presAssocID="{3C624B93-193A-4FBF-8DDA-266956DC201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51CF43-EE07-43B9-88E1-A53643589758}" srcId="{51DE8E36-A2F5-48C9-9EDB-D0C617B4A396}" destId="{50A84A9E-142F-4A6E-9492-1F9CC82353DA}" srcOrd="3" destOrd="0" parTransId="{33676733-DA0B-4045-BE0E-9F0061FC7E35}" sibTransId="{E88DCC1B-B6E4-494B-9AF3-F2AD290E786C}"/>
    <dgm:cxn modelId="{C34F3E80-61E0-4809-93C8-977ABDDA8F7A}" srcId="{51DE8E36-A2F5-48C9-9EDB-D0C617B4A396}" destId="{062791FC-8195-4376-A96C-CDD00A6FECDD}" srcOrd="1" destOrd="0" parTransId="{9B5501ED-4948-45DA-B566-A26358B7A701}" sibTransId="{718C1168-DC1D-47DC-B9B2-65441DEA0309}"/>
    <dgm:cxn modelId="{0076E782-4F5A-4887-99C2-8720E45E604E}" type="presOf" srcId="{1DBF8FDD-EDB8-412F-B0D3-FCFD4012969F}" destId="{C552464D-E9E6-4230-8133-C59F7D1F73EF}" srcOrd="0" destOrd="0" presId="urn:microsoft.com/office/officeart/2011/layout/CircleProcess"/>
    <dgm:cxn modelId="{969F86F2-DB5B-4490-9026-675A6046AD46}" type="presOf" srcId="{3C624B93-193A-4FBF-8DDA-266956DC2011}" destId="{400289A8-9F8F-4514-951A-16DFAA26DE59}" srcOrd="1" destOrd="0" presId="urn:microsoft.com/office/officeart/2011/layout/CircleProcess"/>
    <dgm:cxn modelId="{DAB2163A-0551-41FC-A2AB-A60E20BED8F8}" type="presOf" srcId="{1DBF8FDD-EDB8-412F-B0D3-FCFD4012969F}" destId="{D1D5FA23-C0F7-4A4D-9482-8D38D9082112}" srcOrd="1" destOrd="0" presId="urn:microsoft.com/office/officeart/2011/layout/CircleProcess"/>
    <dgm:cxn modelId="{AC3A0F9C-E344-4394-A4CD-602E10D1E6DF}" type="presOf" srcId="{50A84A9E-142F-4A6E-9492-1F9CC82353DA}" destId="{50728E92-8B9E-4406-9557-410590741FA9}" srcOrd="0" destOrd="0" presId="urn:microsoft.com/office/officeart/2011/layout/CircleProcess"/>
    <dgm:cxn modelId="{C98C4986-44E6-435B-8C59-4346D94A7458}" srcId="{51DE8E36-A2F5-48C9-9EDB-D0C617B4A396}" destId="{1DBF8FDD-EDB8-412F-B0D3-FCFD4012969F}" srcOrd="2" destOrd="0" parTransId="{E328113F-49A3-4E1E-A3D2-C4A616AD3659}" sibTransId="{CFD0DDCE-9012-4585-B3F3-2E556C23519E}"/>
    <dgm:cxn modelId="{D2403D67-19E7-41E0-BB4D-F27AFAA25251}" type="presOf" srcId="{062791FC-8195-4376-A96C-CDD00A6FECDD}" destId="{864B601D-4ED9-49BA-B46E-3B6F21588397}" srcOrd="0" destOrd="0" presId="urn:microsoft.com/office/officeart/2011/layout/CircleProcess"/>
    <dgm:cxn modelId="{A72785B6-4939-4591-96A4-18A0EC5D2D89}" srcId="{51DE8E36-A2F5-48C9-9EDB-D0C617B4A396}" destId="{3C624B93-193A-4FBF-8DDA-266956DC2011}" srcOrd="0" destOrd="0" parTransId="{F2EEFFCE-938D-402C-9DC3-9F0138F22878}" sibTransId="{643B6098-1DEE-43E7-A864-68B29BF7B8D0}"/>
    <dgm:cxn modelId="{214ED592-CA3C-4B5F-A542-177BC1828984}" type="presOf" srcId="{3C624B93-193A-4FBF-8DDA-266956DC2011}" destId="{26B9749A-6E25-4EE2-B34C-2C9147781682}" srcOrd="0" destOrd="0" presId="urn:microsoft.com/office/officeart/2011/layout/CircleProcess"/>
    <dgm:cxn modelId="{14EB5492-5BE7-4916-A0DE-06CCFDBFD19F}" type="presOf" srcId="{50A84A9E-142F-4A6E-9492-1F9CC82353DA}" destId="{2EF70AC1-806F-4C51-A061-C2EE186845BE}" srcOrd="1" destOrd="0" presId="urn:microsoft.com/office/officeart/2011/layout/CircleProcess"/>
    <dgm:cxn modelId="{E570B001-A92A-458F-BE1D-74143270EA9B}" type="presOf" srcId="{51DE8E36-A2F5-48C9-9EDB-D0C617B4A396}" destId="{AFBD8D45-603D-4A7E-81F4-4165E8DAEF05}" srcOrd="0" destOrd="0" presId="urn:microsoft.com/office/officeart/2011/layout/CircleProcess"/>
    <dgm:cxn modelId="{D76E897C-FC92-4EF2-BA4E-4A2F6C633DDE}" type="presOf" srcId="{062791FC-8195-4376-A96C-CDD00A6FECDD}" destId="{E0CC04CB-61EB-4FF2-92DD-5151D5F46649}" srcOrd="1" destOrd="0" presId="urn:microsoft.com/office/officeart/2011/layout/CircleProcess"/>
    <dgm:cxn modelId="{20D26825-3670-48DA-904A-E684EB8C3EB1}" type="presParOf" srcId="{AFBD8D45-603D-4A7E-81F4-4165E8DAEF05}" destId="{3C2A87F7-B77F-4D31-88FC-8DBC82226EF1}" srcOrd="0" destOrd="0" presId="urn:microsoft.com/office/officeart/2011/layout/CircleProcess"/>
    <dgm:cxn modelId="{C05098A5-BE28-4958-8BE6-A745E0726F1C}" type="presParOf" srcId="{3C2A87F7-B77F-4D31-88FC-8DBC82226EF1}" destId="{AFC8C6C0-4220-4455-9BE5-0924BCCE941E}" srcOrd="0" destOrd="0" presId="urn:microsoft.com/office/officeart/2011/layout/CircleProcess"/>
    <dgm:cxn modelId="{87073BFB-ECC9-45D0-9EDE-279AC1DBF043}" type="presParOf" srcId="{AFBD8D45-603D-4A7E-81F4-4165E8DAEF05}" destId="{C50DD820-953A-4DF2-A3A1-047FA3FE426B}" srcOrd="1" destOrd="0" presId="urn:microsoft.com/office/officeart/2011/layout/CircleProcess"/>
    <dgm:cxn modelId="{7694E31A-171C-42A4-BF4A-9BBAEDB59F11}" type="presParOf" srcId="{C50DD820-953A-4DF2-A3A1-047FA3FE426B}" destId="{50728E92-8B9E-4406-9557-410590741FA9}" srcOrd="0" destOrd="0" presId="urn:microsoft.com/office/officeart/2011/layout/CircleProcess"/>
    <dgm:cxn modelId="{5AB04FBF-080A-4307-80C3-0C4D62032C04}" type="presParOf" srcId="{AFBD8D45-603D-4A7E-81F4-4165E8DAEF05}" destId="{2EF70AC1-806F-4C51-A061-C2EE186845BE}" srcOrd="2" destOrd="0" presId="urn:microsoft.com/office/officeart/2011/layout/CircleProcess"/>
    <dgm:cxn modelId="{AEEE279B-3AF3-4EFE-80D8-FCEF94D21940}" type="presParOf" srcId="{AFBD8D45-603D-4A7E-81F4-4165E8DAEF05}" destId="{1D59D942-0BD3-4405-BD10-5D8B34913A2D}" srcOrd="3" destOrd="0" presId="urn:microsoft.com/office/officeart/2011/layout/CircleProcess"/>
    <dgm:cxn modelId="{A5892178-636B-4BEA-96C0-583F7E530DFC}" type="presParOf" srcId="{1D59D942-0BD3-4405-BD10-5D8B34913A2D}" destId="{1BC51E07-D218-4E09-B6DE-4D9103E5092C}" srcOrd="0" destOrd="0" presId="urn:microsoft.com/office/officeart/2011/layout/CircleProcess"/>
    <dgm:cxn modelId="{2072EDD8-C63D-471E-A6B9-AEA66EE5CE32}" type="presParOf" srcId="{AFBD8D45-603D-4A7E-81F4-4165E8DAEF05}" destId="{88D461F7-67F7-4D13-93D5-E17F5A06BEA5}" srcOrd="4" destOrd="0" presId="urn:microsoft.com/office/officeart/2011/layout/CircleProcess"/>
    <dgm:cxn modelId="{6199A334-5270-444A-8A0D-75B799E181CA}" type="presParOf" srcId="{88D461F7-67F7-4D13-93D5-E17F5A06BEA5}" destId="{C552464D-E9E6-4230-8133-C59F7D1F73EF}" srcOrd="0" destOrd="0" presId="urn:microsoft.com/office/officeart/2011/layout/CircleProcess"/>
    <dgm:cxn modelId="{3EE0697F-8507-45A2-8353-BBFA4B49D405}" type="presParOf" srcId="{AFBD8D45-603D-4A7E-81F4-4165E8DAEF05}" destId="{D1D5FA23-C0F7-4A4D-9482-8D38D9082112}" srcOrd="5" destOrd="0" presId="urn:microsoft.com/office/officeart/2011/layout/CircleProcess"/>
    <dgm:cxn modelId="{1C6837F2-87A6-4678-A6D9-7104BBC40B50}" type="presParOf" srcId="{AFBD8D45-603D-4A7E-81F4-4165E8DAEF05}" destId="{4EBF6694-FAB4-4D73-BBFD-75951763D009}" srcOrd="6" destOrd="0" presId="urn:microsoft.com/office/officeart/2011/layout/CircleProcess"/>
    <dgm:cxn modelId="{F132A8F5-ACC2-43DB-B27C-0D226D7CE669}" type="presParOf" srcId="{4EBF6694-FAB4-4D73-BBFD-75951763D009}" destId="{8F50F25A-CD3D-4E6B-9443-773D86C9E734}" srcOrd="0" destOrd="0" presId="urn:microsoft.com/office/officeart/2011/layout/CircleProcess"/>
    <dgm:cxn modelId="{F140FFE2-535A-4B98-8549-C7460340523C}" type="presParOf" srcId="{AFBD8D45-603D-4A7E-81F4-4165E8DAEF05}" destId="{868F140C-B709-4668-B6EF-BC980E6C1918}" srcOrd="7" destOrd="0" presId="urn:microsoft.com/office/officeart/2011/layout/CircleProcess"/>
    <dgm:cxn modelId="{59F3C98D-0529-4134-8675-9FFC3494F475}" type="presParOf" srcId="{868F140C-B709-4668-B6EF-BC980E6C1918}" destId="{864B601D-4ED9-49BA-B46E-3B6F21588397}" srcOrd="0" destOrd="0" presId="urn:microsoft.com/office/officeart/2011/layout/CircleProcess"/>
    <dgm:cxn modelId="{0A147094-67B3-4ABF-92C1-988ED13DF3E3}" type="presParOf" srcId="{AFBD8D45-603D-4A7E-81F4-4165E8DAEF05}" destId="{E0CC04CB-61EB-4FF2-92DD-5151D5F46649}" srcOrd="8" destOrd="0" presId="urn:microsoft.com/office/officeart/2011/layout/CircleProcess"/>
    <dgm:cxn modelId="{419C5BA4-D7DA-4F65-892C-AE240B0D6601}" type="presParOf" srcId="{AFBD8D45-603D-4A7E-81F4-4165E8DAEF05}" destId="{C5F0C48B-5E6E-4927-88E2-894499F3332C}" srcOrd="9" destOrd="0" presId="urn:microsoft.com/office/officeart/2011/layout/CircleProcess"/>
    <dgm:cxn modelId="{A9C5CB5E-15E4-4F00-9879-6CCC4783673F}" type="presParOf" srcId="{C5F0C48B-5E6E-4927-88E2-894499F3332C}" destId="{65201562-C6ED-4035-A1E3-F072758BA2FF}" srcOrd="0" destOrd="0" presId="urn:microsoft.com/office/officeart/2011/layout/CircleProcess"/>
    <dgm:cxn modelId="{7704E9AA-6092-45E0-8C0D-2453CF42C8D1}" type="presParOf" srcId="{AFBD8D45-603D-4A7E-81F4-4165E8DAEF05}" destId="{0E941989-3D62-4F56-8B9C-466DD1734A31}" srcOrd="10" destOrd="0" presId="urn:microsoft.com/office/officeart/2011/layout/CircleProcess"/>
    <dgm:cxn modelId="{DC309078-7DFD-4EAE-B998-1A2A6BFD201B}" type="presParOf" srcId="{0E941989-3D62-4F56-8B9C-466DD1734A31}" destId="{26B9749A-6E25-4EE2-B34C-2C9147781682}" srcOrd="0" destOrd="0" presId="urn:microsoft.com/office/officeart/2011/layout/CircleProcess"/>
    <dgm:cxn modelId="{429AEB91-AE21-4E69-9356-31C460DD1EF5}" type="presParOf" srcId="{AFBD8D45-603D-4A7E-81F4-4165E8DAEF05}" destId="{400289A8-9F8F-4514-951A-16DFAA26DE59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EC0D9DE-FF0D-4617-9EAE-619D5E7F6F69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ka-GE"/>
        </a:p>
      </dgm:t>
    </dgm:pt>
    <dgm:pt modelId="{8EDE04F7-D57A-4EEA-91EF-D4CBBA3A874D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შესავალი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6AE3DB-EE1A-45DE-A43B-A193BBE3177D}" type="parTrans" cxnId="{14987BE6-D77C-495A-872D-9C105F2B93DC}">
      <dgm:prSet/>
      <dgm:spPr/>
      <dgm:t>
        <a:bodyPr/>
        <a:lstStyle/>
        <a:p>
          <a:endParaRPr lang="ka-GE"/>
        </a:p>
      </dgm:t>
    </dgm:pt>
    <dgm:pt modelId="{904E189C-98F5-493D-903C-95E1A7B0102E}" type="sibTrans" cxnId="{14987BE6-D77C-495A-872D-9C105F2B93DC}">
      <dgm:prSet/>
      <dgm:spPr/>
      <dgm:t>
        <a:bodyPr/>
        <a:lstStyle/>
        <a:p>
          <a:endParaRPr lang="ka-GE"/>
        </a:p>
      </dgm:t>
    </dgm:pt>
    <dgm:pt modelId="{394C55C5-E673-4557-8491-0510285EB16A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II.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სწავლის სფეროს აღწერა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4633B5-95BD-4A2D-BD92-676C4006CF91}" type="parTrans" cxnId="{02F0A419-6D1A-4D1A-B322-3EAC1B9F06FB}">
      <dgm:prSet/>
      <dgm:spPr/>
      <dgm:t>
        <a:bodyPr/>
        <a:lstStyle/>
        <a:p>
          <a:endParaRPr lang="ka-GE"/>
        </a:p>
      </dgm:t>
    </dgm:pt>
    <dgm:pt modelId="{9461439C-B233-4B3E-A751-3BADD4029BC3}" type="sibTrans" cxnId="{02F0A419-6D1A-4D1A-B322-3EAC1B9F06FB}">
      <dgm:prSet/>
      <dgm:spPr/>
      <dgm:t>
        <a:bodyPr/>
        <a:lstStyle/>
        <a:p>
          <a:endParaRPr lang="ka-GE"/>
        </a:p>
      </dgm:t>
    </dgm:pt>
    <dgm:pt modelId="{BBC4D7D7-513F-46A1-BFC3-B5A1C8D1F9C3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III.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სწავლის შედეგები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A33EE0-5F70-4224-BF5A-71AF696D3BF3}" type="parTrans" cxnId="{502800B7-6077-45CE-B96A-A76A44E8C0F0}">
      <dgm:prSet/>
      <dgm:spPr/>
      <dgm:t>
        <a:bodyPr/>
        <a:lstStyle/>
        <a:p>
          <a:endParaRPr lang="ka-GE"/>
        </a:p>
      </dgm:t>
    </dgm:pt>
    <dgm:pt modelId="{BD968AF4-98A5-409F-BC0A-4E2DE7CAB528}" type="sibTrans" cxnId="{502800B7-6077-45CE-B96A-A76A44E8C0F0}">
      <dgm:prSet/>
      <dgm:spPr/>
      <dgm:t>
        <a:bodyPr/>
        <a:lstStyle/>
        <a:p>
          <a:endParaRPr lang="ka-GE"/>
        </a:p>
      </dgm:t>
    </dgm:pt>
    <dgm:pt modelId="{23636871-D397-44A3-A7F4-F86B2E75F358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IV.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მისანიჭებელი კვალიფიკაცია</a:t>
          </a:r>
        </a:p>
      </dgm:t>
    </dgm:pt>
    <dgm:pt modelId="{7BE14986-20E4-427E-AE37-54C0EFC8B347}" type="parTrans" cxnId="{EA71850A-58A4-4DBE-BE2B-105079E0526E}">
      <dgm:prSet/>
      <dgm:spPr/>
      <dgm:t>
        <a:bodyPr/>
        <a:lstStyle/>
        <a:p>
          <a:endParaRPr lang="ka-GE"/>
        </a:p>
      </dgm:t>
    </dgm:pt>
    <dgm:pt modelId="{3158DD36-045B-4823-AC60-50F6A40A20A2}" type="sibTrans" cxnId="{EA71850A-58A4-4DBE-BE2B-105079E0526E}">
      <dgm:prSet/>
      <dgm:spPr/>
      <dgm:t>
        <a:bodyPr/>
        <a:lstStyle/>
        <a:p>
          <a:endParaRPr lang="ka-GE"/>
        </a:p>
      </dgm:t>
    </dgm:pt>
    <dgm:pt modelId="{719E15C8-E586-4B2D-A308-690401C1FBD8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V.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სწავლება, სწავლა შეფასება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23B443-FC58-4632-8029-B7C0374A6524}" type="parTrans" cxnId="{53A55BD4-66FF-4C70-8DA7-EA46655A280E}">
      <dgm:prSet/>
      <dgm:spPr/>
      <dgm:t>
        <a:bodyPr/>
        <a:lstStyle/>
        <a:p>
          <a:endParaRPr lang="ka-GE"/>
        </a:p>
      </dgm:t>
    </dgm:pt>
    <dgm:pt modelId="{F2FCDF17-CBDE-4E9E-8D74-46002577DBAE}" type="sibTrans" cxnId="{53A55BD4-66FF-4C70-8DA7-EA46655A280E}">
      <dgm:prSet/>
      <dgm:spPr/>
      <dgm:t>
        <a:bodyPr/>
        <a:lstStyle/>
        <a:p>
          <a:endParaRPr lang="ka-GE"/>
        </a:p>
      </dgm:t>
    </dgm:pt>
    <dgm:pt modelId="{86D92C9B-D0E8-4589-BC75-D225C220591F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VI.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დამატებითი ინფორმაცია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D21970-6B94-4367-9E14-E90D42707BAF}" type="parTrans" cxnId="{022A0C26-1914-4CA2-903E-E666818DD9D1}">
      <dgm:prSet/>
      <dgm:spPr/>
      <dgm:t>
        <a:bodyPr/>
        <a:lstStyle/>
        <a:p>
          <a:endParaRPr lang="ka-GE"/>
        </a:p>
      </dgm:t>
    </dgm:pt>
    <dgm:pt modelId="{D9681D7A-E70C-4FB5-A6C4-1645B5A23639}" type="sibTrans" cxnId="{022A0C26-1914-4CA2-903E-E666818DD9D1}">
      <dgm:prSet/>
      <dgm:spPr/>
      <dgm:t>
        <a:bodyPr/>
        <a:lstStyle/>
        <a:p>
          <a:endParaRPr lang="ka-GE"/>
        </a:p>
      </dgm:t>
    </dgm:pt>
    <dgm:pt modelId="{FA3BD9BC-C683-43B7-905D-A57877CABD55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VII. </a:t>
          </a:r>
          <a:r>
            <a:rPr lang="ka-GE" dirty="0">
              <a:latin typeface="Calibri" panose="020F0502020204030204" pitchFamily="34" charset="0"/>
              <a:cs typeface="Calibri" panose="020F0502020204030204" pitchFamily="34" charset="0"/>
            </a:rPr>
            <a:t>შემმუშავებელი ჯგუფის წევრები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304DE0-C73A-4506-9759-E643745FF9F9}" type="parTrans" cxnId="{0BCCAFAC-56CF-4302-B8D5-865D80BFBA1A}">
      <dgm:prSet/>
      <dgm:spPr/>
      <dgm:t>
        <a:bodyPr/>
        <a:lstStyle/>
        <a:p>
          <a:endParaRPr lang="ka-GE"/>
        </a:p>
      </dgm:t>
    </dgm:pt>
    <dgm:pt modelId="{1B8F3BC8-0E1A-47DD-AB68-7BCB896923D6}" type="sibTrans" cxnId="{0BCCAFAC-56CF-4302-B8D5-865D80BFBA1A}">
      <dgm:prSet/>
      <dgm:spPr/>
      <dgm:t>
        <a:bodyPr/>
        <a:lstStyle/>
        <a:p>
          <a:endParaRPr lang="ka-GE"/>
        </a:p>
      </dgm:t>
    </dgm:pt>
    <dgm:pt modelId="{27969E1B-540F-4144-A0B5-CEC2C7DB72A3}" type="pres">
      <dgm:prSet presAssocID="{3EC0D9DE-FF0D-4617-9EAE-619D5E7F6F6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E5BC4D-643B-49C3-8910-4E8ADFF22881}" type="pres">
      <dgm:prSet presAssocID="{8EDE04F7-D57A-4EEA-91EF-D4CBBA3A874D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D55F03-2786-42B9-A52E-04A089ABC99B}" type="pres">
      <dgm:prSet presAssocID="{904E189C-98F5-493D-903C-95E1A7B0102E}" presName="sibTrans" presStyleCnt="0"/>
      <dgm:spPr/>
    </dgm:pt>
    <dgm:pt modelId="{1033C720-90A4-465B-9EC2-F995C6A59424}" type="pres">
      <dgm:prSet presAssocID="{394C55C5-E673-4557-8491-0510285EB16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5B9CE-32FA-46D5-AB19-B05E0C7115EB}" type="pres">
      <dgm:prSet presAssocID="{9461439C-B233-4B3E-A751-3BADD4029BC3}" presName="sibTrans" presStyleCnt="0"/>
      <dgm:spPr/>
    </dgm:pt>
    <dgm:pt modelId="{84B913CF-E815-4CA0-947D-3D6486167BDE}" type="pres">
      <dgm:prSet presAssocID="{BBC4D7D7-513F-46A1-BFC3-B5A1C8D1F9C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03E10-2C72-4BA9-AC00-A88E8217B1EC}" type="pres">
      <dgm:prSet presAssocID="{BD968AF4-98A5-409F-BC0A-4E2DE7CAB528}" presName="sibTrans" presStyleCnt="0"/>
      <dgm:spPr/>
    </dgm:pt>
    <dgm:pt modelId="{EF03827A-3E14-45B2-8A0A-76EC7D6F20F0}" type="pres">
      <dgm:prSet presAssocID="{23636871-D397-44A3-A7F4-F86B2E75F35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3D117-A9F0-430F-88E4-3CCAEFBFFE1C}" type="pres">
      <dgm:prSet presAssocID="{3158DD36-045B-4823-AC60-50F6A40A20A2}" presName="sibTrans" presStyleCnt="0"/>
      <dgm:spPr/>
    </dgm:pt>
    <dgm:pt modelId="{22F2C29E-4E9D-4CEB-B110-887FD97FC261}" type="pres">
      <dgm:prSet presAssocID="{719E15C8-E586-4B2D-A308-690401C1FBD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7895B-FF88-44C8-A3F1-AEF3A13762A9}" type="pres">
      <dgm:prSet presAssocID="{F2FCDF17-CBDE-4E9E-8D74-46002577DBAE}" presName="sibTrans" presStyleCnt="0"/>
      <dgm:spPr/>
    </dgm:pt>
    <dgm:pt modelId="{D1425945-DE9B-4F6E-B28D-D1F47222EBE4}" type="pres">
      <dgm:prSet presAssocID="{86D92C9B-D0E8-4589-BC75-D225C220591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46B522-6AEB-4C3F-8B22-BCA3FB0DADD4}" type="pres">
      <dgm:prSet presAssocID="{D9681D7A-E70C-4FB5-A6C4-1645B5A23639}" presName="sibTrans" presStyleCnt="0"/>
      <dgm:spPr/>
    </dgm:pt>
    <dgm:pt modelId="{E09B98E4-94CA-4E88-B487-66CD1C022F42}" type="pres">
      <dgm:prSet presAssocID="{FA3BD9BC-C683-43B7-905D-A57877CABD5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52F6EF-AE79-4ACF-91F9-F953B4176932}" type="presOf" srcId="{394C55C5-E673-4557-8491-0510285EB16A}" destId="{1033C720-90A4-465B-9EC2-F995C6A59424}" srcOrd="0" destOrd="0" presId="urn:microsoft.com/office/officeart/2005/8/layout/default"/>
    <dgm:cxn modelId="{EA71850A-58A4-4DBE-BE2B-105079E0526E}" srcId="{3EC0D9DE-FF0D-4617-9EAE-619D5E7F6F69}" destId="{23636871-D397-44A3-A7F4-F86B2E75F358}" srcOrd="3" destOrd="0" parTransId="{7BE14986-20E4-427E-AE37-54C0EFC8B347}" sibTransId="{3158DD36-045B-4823-AC60-50F6A40A20A2}"/>
    <dgm:cxn modelId="{A2402C8D-178B-4A83-8D57-0C441974F0ED}" type="presOf" srcId="{23636871-D397-44A3-A7F4-F86B2E75F358}" destId="{EF03827A-3E14-45B2-8A0A-76EC7D6F20F0}" srcOrd="0" destOrd="0" presId="urn:microsoft.com/office/officeart/2005/8/layout/default"/>
    <dgm:cxn modelId="{14987BE6-D77C-495A-872D-9C105F2B93DC}" srcId="{3EC0D9DE-FF0D-4617-9EAE-619D5E7F6F69}" destId="{8EDE04F7-D57A-4EEA-91EF-D4CBBA3A874D}" srcOrd="0" destOrd="0" parTransId="{576AE3DB-EE1A-45DE-A43B-A193BBE3177D}" sibTransId="{904E189C-98F5-493D-903C-95E1A7B0102E}"/>
    <dgm:cxn modelId="{502800B7-6077-45CE-B96A-A76A44E8C0F0}" srcId="{3EC0D9DE-FF0D-4617-9EAE-619D5E7F6F69}" destId="{BBC4D7D7-513F-46A1-BFC3-B5A1C8D1F9C3}" srcOrd="2" destOrd="0" parTransId="{26A33EE0-5F70-4224-BF5A-71AF696D3BF3}" sibTransId="{BD968AF4-98A5-409F-BC0A-4E2DE7CAB528}"/>
    <dgm:cxn modelId="{1ABA8025-41D0-4CCF-9C3B-B1D2ED99C6FC}" type="presOf" srcId="{FA3BD9BC-C683-43B7-905D-A57877CABD55}" destId="{E09B98E4-94CA-4E88-B487-66CD1C022F42}" srcOrd="0" destOrd="0" presId="urn:microsoft.com/office/officeart/2005/8/layout/default"/>
    <dgm:cxn modelId="{D5334311-3ECE-4743-89EF-DF9CAF791611}" type="presOf" srcId="{86D92C9B-D0E8-4589-BC75-D225C220591F}" destId="{D1425945-DE9B-4F6E-B28D-D1F47222EBE4}" srcOrd="0" destOrd="0" presId="urn:microsoft.com/office/officeart/2005/8/layout/default"/>
    <dgm:cxn modelId="{562AF3FF-633B-47B8-B89D-FBE6ABBBE4D6}" type="presOf" srcId="{3EC0D9DE-FF0D-4617-9EAE-619D5E7F6F69}" destId="{27969E1B-540F-4144-A0B5-CEC2C7DB72A3}" srcOrd="0" destOrd="0" presId="urn:microsoft.com/office/officeart/2005/8/layout/default"/>
    <dgm:cxn modelId="{53A55BD4-66FF-4C70-8DA7-EA46655A280E}" srcId="{3EC0D9DE-FF0D-4617-9EAE-619D5E7F6F69}" destId="{719E15C8-E586-4B2D-A308-690401C1FBD8}" srcOrd="4" destOrd="0" parTransId="{7B23B443-FC58-4632-8029-B7C0374A6524}" sibTransId="{F2FCDF17-CBDE-4E9E-8D74-46002577DBAE}"/>
    <dgm:cxn modelId="{7734A29A-5F3E-43B8-97E1-E332F48B33AB}" type="presOf" srcId="{719E15C8-E586-4B2D-A308-690401C1FBD8}" destId="{22F2C29E-4E9D-4CEB-B110-887FD97FC261}" srcOrd="0" destOrd="0" presId="urn:microsoft.com/office/officeart/2005/8/layout/default"/>
    <dgm:cxn modelId="{5D6AAEB8-2E1A-4191-B9AB-BA2000372562}" type="presOf" srcId="{BBC4D7D7-513F-46A1-BFC3-B5A1C8D1F9C3}" destId="{84B913CF-E815-4CA0-947D-3D6486167BDE}" srcOrd="0" destOrd="0" presId="urn:microsoft.com/office/officeart/2005/8/layout/default"/>
    <dgm:cxn modelId="{0BCCAFAC-56CF-4302-B8D5-865D80BFBA1A}" srcId="{3EC0D9DE-FF0D-4617-9EAE-619D5E7F6F69}" destId="{FA3BD9BC-C683-43B7-905D-A57877CABD55}" srcOrd="6" destOrd="0" parTransId="{D9304DE0-C73A-4506-9759-E643745FF9F9}" sibTransId="{1B8F3BC8-0E1A-47DD-AB68-7BCB896923D6}"/>
    <dgm:cxn modelId="{022A0C26-1914-4CA2-903E-E666818DD9D1}" srcId="{3EC0D9DE-FF0D-4617-9EAE-619D5E7F6F69}" destId="{86D92C9B-D0E8-4589-BC75-D225C220591F}" srcOrd="5" destOrd="0" parTransId="{53D21970-6B94-4367-9E14-E90D42707BAF}" sibTransId="{D9681D7A-E70C-4FB5-A6C4-1645B5A23639}"/>
    <dgm:cxn modelId="{02F0A419-6D1A-4D1A-B322-3EAC1B9F06FB}" srcId="{3EC0D9DE-FF0D-4617-9EAE-619D5E7F6F69}" destId="{394C55C5-E673-4557-8491-0510285EB16A}" srcOrd="1" destOrd="0" parTransId="{054633B5-95BD-4A2D-BD92-676C4006CF91}" sibTransId="{9461439C-B233-4B3E-A751-3BADD4029BC3}"/>
    <dgm:cxn modelId="{F21205ED-D5CB-4208-9806-A4633A3B7D0B}" type="presOf" srcId="{8EDE04F7-D57A-4EEA-91EF-D4CBBA3A874D}" destId="{EFE5BC4D-643B-49C3-8910-4E8ADFF22881}" srcOrd="0" destOrd="0" presId="urn:microsoft.com/office/officeart/2005/8/layout/default"/>
    <dgm:cxn modelId="{86DDD487-3C5B-486C-B448-ECFDD0849ED6}" type="presParOf" srcId="{27969E1B-540F-4144-A0B5-CEC2C7DB72A3}" destId="{EFE5BC4D-643B-49C3-8910-4E8ADFF22881}" srcOrd="0" destOrd="0" presId="urn:microsoft.com/office/officeart/2005/8/layout/default"/>
    <dgm:cxn modelId="{69C30307-DFF1-4374-A3AD-B28957A3ACD6}" type="presParOf" srcId="{27969E1B-540F-4144-A0B5-CEC2C7DB72A3}" destId="{F5D55F03-2786-42B9-A52E-04A089ABC99B}" srcOrd="1" destOrd="0" presId="urn:microsoft.com/office/officeart/2005/8/layout/default"/>
    <dgm:cxn modelId="{8CCDE769-E0F5-4CC2-B907-EB64CFE0DB00}" type="presParOf" srcId="{27969E1B-540F-4144-A0B5-CEC2C7DB72A3}" destId="{1033C720-90A4-465B-9EC2-F995C6A59424}" srcOrd="2" destOrd="0" presId="urn:microsoft.com/office/officeart/2005/8/layout/default"/>
    <dgm:cxn modelId="{8AD4D077-C7A9-409C-9904-6C8EDE02177E}" type="presParOf" srcId="{27969E1B-540F-4144-A0B5-CEC2C7DB72A3}" destId="{0425B9CE-32FA-46D5-AB19-B05E0C7115EB}" srcOrd="3" destOrd="0" presId="urn:microsoft.com/office/officeart/2005/8/layout/default"/>
    <dgm:cxn modelId="{41499837-07A0-4BFE-A33B-81C15E793984}" type="presParOf" srcId="{27969E1B-540F-4144-A0B5-CEC2C7DB72A3}" destId="{84B913CF-E815-4CA0-947D-3D6486167BDE}" srcOrd="4" destOrd="0" presId="urn:microsoft.com/office/officeart/2005/8/layout/default"/>
    <dgm:cxn modelId="{C13BAE41-9D34-49ED-8F3D-CDF3C0D06DD5}" type="presParOf" srcId="{27969E1B-540F-4144-A0B5-CEC2C7DB72A3}" destId="{54F03E10-2C72-4BA9-AC00-A88E8217B1EC}" srcOrd="5" destOrd="0" presId="urn:microsoft.com/office/officeart/2005/8/layout/default"/>
    <dgm:cxn modelId="{84B64E24-8D1A-42EC-8729-6534811817B5}" type="presParOf" srcId="{27969E1B-540F-4144-A0B5-CEC2C7DB72A3}" destId="{EF03827A-3E14-45B2-8A0A-76EC7D6F20F0}" srcOrd="6" destOrd="0" presId="urn:microsoft.com/office/officeart/2005/8/layout/default"/>
    <dgm:cxn modelId="{2218E0DD-9A48-46A7-8808-00D29F4B9575}" type="presParOf" srcId="{27969E1B-540F-4144-A0B5-CEC2C7DB72A3}" destId="{E083D117-A9F0-430F-88E4-3CCAEFBFFE1C}" srcOrd="7" destOrd="0" presId="urn:microsoft.com/office/officeart/2005/8/layout/default"/>
    <dgm:cxn modelId="{0F038A46-3A72-41AB-815F-FA0900713112}" type="presParOf" srcId="{27969E1B-540F-4144-A0B5-CEC2C7DB72A3}" destId="{22F2C29E-4E9D-4CEB-B110-887FD97FC261}" srcOrd="8" destOrd="0" presId="urn:microsoft.com/office/officeart/2005/8/layout/default"/>
    <dgm:cxn modelId="{DFA2CDFE-C089-44C6-8C60-1A006A9BA6C8}" type="presParOf" srcId="{27969E1B-540F-4144-A0B5-CEC2C7DB72A3}" destId="{A727895B-FF88-44C8-A3F1-AEF3A13762A9}" srcOrd="9" destOrd="0" presId="urn:microsoft.com/office/officeart/2005/8/layout/default"/>
    <dgm:cxn modelId="{C0512C8D-5379-4CAD-A5DD-CDD6DCDA22EB}" type="presParOf" srcId="{27969E1B-540F-4144-A0B5-CEC2C7DB72A3}" destId="{D1425945-DE9B-4F6E-B28D-D1F47222EBE4}" srcOrd="10" destOrd="0" presId="urn:microsoft.com/office/officeart/2005/8/layout/default"/>
    <dgm:cxn modelId="{8EA455E5-DDC1-4F6B-8F27-677403B89FB2}" type="presParOf" srcId="{27969E1B-540F-4144-A0B5-CEC2C7DB72A3}" destId="{CB46B522-6AEB-4C3F-8B22-BCA3FB0DADD4}" srcOrd="11" destOrd="0" presId="urn:microsoft.com/office/officeart/2005/8/layout/default"/>
    <dgm:cxn modelId="{3922DB1E-4838-42B8-9EAB-96E7039B07A2}" type="presParOf" srcId="{27969E1B-540F-4144-A0B5-CEC2C7DB72A3}" destId="{E09B98E4-94CA-4E88-B487-66CD1C022F4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EC0D9DE-FF0D-4617-9EAE-619D5E7F6F69}" type="doc">
      <dgm:prSet loTypeId="urn:microsoft.com/office/officeart/2008/layout/PictureStrips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ka-GE"/>
        </a:p>
      </dgm:t>
    </dgm:pt>
    <dgm:pt modelId="{8EDE04F7-D57A-4EEA-91EF-D4CBBA3A874D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ც</a:t>
          </a:r>
          <a:r>
            <a:rPr lang="ka-GE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ოდნა</a:t>
          </a:r>
          <a:r>
            <a:rPr lang="ka-GE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და </a:t>
          </a:r>
          <a:r>
            <a:rPr lang="ka-GE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გაცნობეირება</a:t>
          </a:r>
          <a:endParaRPr lang="ka-GE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ზმნები შემეცნებითი დომენიდან</a:t>
          </a:r>
        </a:p>
        <a:p>
          <a:r>
            <a:rPr lang="ka-GE" i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დიაპაზონი და სიღრმე</a:t>
          </a:r>
          <a:endParaRPr lang="en-US" i="1" u="sng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6AE3DB-EE1A-45DE-A43B-A193BBE3177D}" type="parTrans" cxnId="{14987BE6-D77C-495A-872D-9C105F2B93DC}">
      <dgm:prSet/>
      <dgm:spPr/>
      <dgm:t>
        <a:bodyPr/>
        <a:lstStyle/>
        <a:p>
          <a:endParaRPr lang="ka-GE"/>
        </a:p>
      </dgm:t>
    </dgm:pt>
    <dgm:pt modelId="{904E189C-98F5-493D-903C-95E1A7B0102E}" type="sibTrans" cxnId="{14987BE6-D77C-495A-872D-9C105F2B93DC}">
      <dgm:prSet/>
      <dgm:spPr/>
      <dgm:t>
        <a:bodyPr/>
        <a:lstStyle/>
        <a:p>
          <a:endParaRPr lang="ka-GE"/>
        </a:p>
      </dgm:t>
    </dgm:pt>
    <dgm:pt modelId="{394C55C5-E673-4557-8491-0510285EB16A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</a:t>
          </a:r>
          <a:r>
            <a:rPr lang="ka-GE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ასუხისმგებლობა</a:t>
          </a:r>
          <a:r>
            <a:rPr lang="ka-GE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და ავტონომიურობა </a:t>
          </a:r>
        </a:p>
        <a:p>
          <a:r>
            <a: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ზმნები ემოციური და შემეცნებითი დომენებიდან                                      </a:t>
          </a:r>
          <a:r>
            <a:rPr lang="ka-GE" i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კონტექსტი და ხარისხი</a:t>
          </a:r>
          <a:endParaRPr lang="en-US" i="1" u="sng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4633B5-95BD-4A2D-BD92-676C4006CF91}" type="parTrans" cxnId="{02F0A419-6D1A-4D1A-B322-3EAC1B9F06FB}">
      <dgm:prSet/>
      <dgm:spPr/>
      <dgm:t>
        <a:bodyPr/>
        <a:lstStyle/>
        <a:p>
          <a:endParaRPr lang="ka-GE"/>
        </a:p>
      </dgm:t>
    </dgm:pt>
    <dgm:pt modelId="{9461439C-B233-4B3E-A751-3BADD4029BC3}" type="sibTrans" cxnId="{02F0A419-6D1A-4D1A-B322-3EAC1B9F06FB}">
      <dgm:prSet/>
      <dgm:spPr/>
      <dgm:t>
        <a:bodyPr/>
        <a:lstStyle/>
        <a:p>
          <a:endParaRPr lang="ka-GE"/>
        </a:p>
      </dgm:t>
    </dgm:pt>
    <dgm:pt modelId="{741909B4-BAFA-4B47-86E7-ECCDDEACF176}">
      <dgm:prSet/>
      <dgm:spPr/>
      <dgm:t>
        <a:bodyPr/>
        <a:lstStyle/>
        <a:p>
          <a:r>
            <a:rPr lang="ka-GE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უნარი </a:t>
          </a:r>
          <a:r>
            <a: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                      </a:t>
          </a:r>
        </a:p>
        <a:p>
          <a:r>
            <a: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ზმნები შემეცნებითი და ფსიქომოტორული დომენებიდან                                              </a:t>
          </a:r>
        </a:p>
        <a:p>
          <a:r>
            <a:rPr lang="ka-GE" i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ტიპი და სირთულე</a:t>
          </a:r>
          <a:endParaRPr lang="en-US" i="1" u="sng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9BA021-9F74-4EB0-A1D2-79A4195512D6}" type="parTrans" cxnId="{FD491513-6E7D-4FC4-8ED7-1503C2DE8BDD}">
      <dgm:prSet/>
      <dgm:spPr/>
      <dgm:t>
        <a:bodyPr/>
        <a:lstStyle/>
        <a:p>
          <a:endParaRPr lang="ka-GE"/>
        </a:p>
      </dgm:t>
    </dgm:pt>
    <dgm:pt modelId="{22334531-BD40-41B4-9610-98B1BC0DF93C}" type="sibTrans" cxnId="{FD491513-6E7D-4FC4-8ED7-1503C2DE8BDD}">
      <dgm:prSet/>
      <dgm:spPr/>
      <dgm:t>
        <a:bodyPr/>
        <a:lstStyle/>
        <a:p>
          <a:endParaRPr lang="ka-GE"/>
        </a:p>
      </dgm:t>
    </dgm:pt>
    <dgm:pt modelId="{456525DD-12CD-4FD4-9B31-B80A07BE445E}" type="pres">
      <dgm:prSet presAssocID="{3EC0D9DE-FF0D-4617-9EAE-619D5E7F6F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CD7092-0388-422B-ABF9-5339C3E16307}" type="pres">
      <dgm:prSet presAssocID="{8EDE04F7-D57A-4EEA-91EF-D4CBBA3A874D}" presName="composite" presStyleCnt="0"/>
      <dgm:spPr/>
    </dgm:pt>
    <dgm:pt modelId="{43106757-012D-410F-A9D0-269723CF51F9}" type="pres">
      <dgm:prSet presAssocID="{8EDE04F7-D57A-4EEA-91EF-D4CBBA3A874D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B7FD25-4214-43A4-A86E-DD18B0C1F315}" type="pres">
      <dgm:prSet presAssocID="{8EDE04F7-D57A-4EEA-91EF-D4CBBA3A874D}" presName="rect2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6B33094-D4ED-45B7-BC90-9F904C42CEB3}" type="pres">
      <dgm:prSet presAssocID="{904E189C-98F5-493D-903C-95E1A7B0102E}" presName="sibTrans" presStyleCnt="0"/>
      <dgm:spPr/>
    </dgm:pt>
    <dgm:pt modelId="{98AA3F0B-E45E-4C0F-898A-4C720FC3BECF}" type="pres">
      <dgm:prSet presAssocID="{741909B4-BAFA-4B47-86E7-ECCDDEACF176}" presName="composite" presStyleCnt="0"/>
      <dgm:spPr/>
    </dgm:pt>
    <dgm:pt modelId="{91D89D55-4B1B-4D10-A5D6-3749BFF9CE6F}" type="pres">
      <dgm:prSet presAssocID="{741909B4-BAFA-4B47-86E7-ECCDDEACF176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82122D-A2BD-4ED9-8D41-F46CCA4521A3}" type="pres">
      <dgm:prSet presAssocID="{741909B4-BAFA-4B47-86E7-ECCDDEACF176}" presName="rect2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FD1FE4F0-311C-41F0-9FAC-45A4C40D8EFA}" type="pres">
      <dgm:prSet presAssocID="{22334531-BD40-41B4-9610-98B1BC0DF93C}" presName="sibTrans" presStyleCnt="0"/>
      <dgm:spPr/>
    </dgm:pt>
    <dgm:pt modelId="{0994AC55-7352-433D-8F88-008E4F6A57D0}" type="pres">
      <dgm:prSet presAssocID="{394C55C5-E673-4557-8491-0510285EB16A}" presName="composite" presStyleCnt="0"/>
      <dgm:spPr/>
    </dgm:pt>
    <dgm:pt modelId="{8990AC17-ADD9-4B91-9876-C592E3756F25}" type="pres">
      <dgm:prSet presAssocID="{394C55C5-E673-4557-8491-0510285EB16A}" presName="rect1" presStyleLbl="trAlignAcc1" presStyleIdx="2" presStyleCnt="3" custScaleX="1160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9C0312-939D-46CB-AC34-5330757C8A01}" type="pres">
      <dgm:prSet presAssocID="{394C55C5-E673-4557-8491-0510285EB16A}" presName="rect2" presStyleLbl="fgImgPlace1" presStyleIdx="2" presStyleCnt="3" custScaleX="67543" custScaleY="70519" custLinFactNeighborX="-15687" custLinFactNeighborY="435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erson with idea"/>
        </a:ext>
      </dgm:extLst>
    </dgm:pt>
  </dgm:ptLst>
  <dgm:cxnLst>
    <dgm:cxn modelId="{14987BE6-D77C-495A-872D-9C105F2B93DC}" srcId="{3EC0D9DE-FF0D-4617-9EAE-619D5E7F6F69}" destId="{8EDE04F7-D57A-4EEA-91EF-D4CBBA3A874D}" srcOrd="0" destOrd="0" parTransId="{576AE3DB-EE1A-45DE-A43B-A193BBE3177D}" sibTransId="{904E189C-98F5-493D-903C-95E1A7B0102E}"/>
    <dgm:cxn modelId="{FD491513-6E7D-4FC4-8ED7-1503C2DE8BDD}" srcId="{3EC0D9DE-FF0D-4617-9EAE-619D5E7F6F69}" destId="{741909B4-BAFA-4B47-86E7-ECCDDEACF176}" srcOrd="1" destOrd="0" parTransId="{B89BA021-9F74-4EB0-A1D2-79A4195512D6}" sibTransId="{22334531-BD40-41B4-9610-98B1BC0DF93C}"/>
    <dgm:cxn modelId="{A9C2BEF1-8C10-4F7A-9A63-6418901062B7}" type="presOf" srcId="{394C55C5-E673-4557-8491-0510285EB16A}" destId="{8990AC17-ADD9-4B91-9876-C592E3756F25}" srcOrd="0" destOrd="0" presId="urn:microsoft.com/office/officeart/2008/layout/PictureStrips"/>
    <dgm:cxn modelId="{E2819113-F47E-44FE-98A7-DE3AC3EC67B2}" type="presOf" srcId="{3EC0D9DE-FF0D-4617-9EAE-619D5E7F6F69}" destId="{456525DD-12CD-4FD4-9B31-B80A07BE445E}" srcOrd="0" destOrd="0" presId="urn:microsoft.com/office/officeart/2008/layout/PictureStrips"/>
    <dgm:cxn modelId="{ED7D150A-CF61-40CC-9A5A-83881409232D}" type="presOf" srcId="{741909B4-BAFA-4B47-86E7-ECCDDEACF176}" destId="{91D89D55-4B1B-4D10-A5D6-3749BFF9CE6F}" srcOrd="0" destOrd="0" presId="urn:microsoft.com/office/officeart/2008/layout/PictureStrips"/>
    <dgm:cxn modelId="{02F0A419-6D1A-4D1A-B322-3EAC1B9F06FB}" srcId="{3EC0D9DE-FF0D-4617-9EAE-619D5E7F6F69}" destId="{394C55C5-E673-4557-8491-0510285EB16A}" srcOrd="2" destOrd="0" parTransId="{054633B5-95BD-4A2D-BD92-676C4006CF91}" sibTransId="{9461439C-B233-4B3E-A751-3BADD4029BC3}"/>
    <dgm:cxn modelId="{8EB381F5-D700-4F39-84E1-9FC7738EEEAD}" type="presOf" srcId="{8EDE04F7-D57A-4EEA-91EF-D4CBBA3A874D}" destId="{43106757-012D-410F-A9D0-269723CF51F9}" srcOrd="0" destOrd="0" presId="urn:microsoft.com/office/officeart/2008/layout/PictureStrips"/>
    <dgm:cxn modelId="{084DEFD7-FF08-4F59-95DF-0FDC7CF6FCB2}" type="presParOf" srcId="{456525DD-12CD-4FD4-9B31-B80A07BE445E}" destId="{B0CD7092-0388-422B-ABF9-5339C3E16307}" srcOrd="0" destOrd="0" presId="urn:microsoft.com/office/officeart/2008/layout/PictureStrips"/>
    <dgm:cxn modelId="{5B5A3AF7-994D-49BA-BDAA-ECDDCC43B73F}" type="presParOf" srcId="{B0CD7092-0388-422B-ABF9-5339C3E16307}" destId="{43106757-012D-410F-A9D0-269723CF51F9}" srcOrd="0" destOrd="0" presId="urn:microsoft.com/office/officeart/2008/layout/PictureStrips"/>
    <dgm:cxn modelId="{8E1331EE-7419-42BE-8A9B-7E3BE37F793E}" type="presParOf" srcId="{B0CD7092-0388-422B-ABF9-5339C3E16307}" destId="{78B7FD25-4214-43A4-A86E-DD18B0C1F315}" srcOrd="1" destOrd="0" presId="urn:microsoft.com/office/officeart/2008/layout/PictureStrips"/>
    <dgm:cxn modelId="{1680831C-EA74-448E-992C-E19A6CEF655A}" type="presParOf" srcId="{456525DD-12CD-4FD4-9B31-B80A07BE445E}" destId="{26B33094-D4ED-45B7-BC90-9F904C42CEB3}" srcOrd="1" destOrd="0" presId="urn:microsoft.com/office/officeart/2008/layout/PictureStrips"/>
    <dgm:cxn modelId="{DE5FCC90-25E7-4658-BAC6-41B2A6F8E85E}" type="presParOf" srcId="{456525DD-12CD-4FD4-9B31-B80A07BE445E}" destId="{98AA3F0B-E45E-4C0F-898A-4C720FC3BECF}" srcOrd="2" destOrd="0" presId="urn:microsoft.com/office/officeart/2008/layout/PictureStrips"/>
    <dgm:cxn modelId="{608D6ADF-005F-4AA7-9611-B8A78571EF12}" type="presParOf" srcId="{98AA3F0B-E45E-4C0F-898A-4C720FC3BECF}" destId="{91D89D55-4B1B-4D10-A5D6-3749BFF9CE6F}" srcOrd="0" destOrd="0" presId="urn:microsoft.com/office/officeart/2008/layout/PictureStrips"/>
    <dgm:cxn modelId="{28CF6F5C-BCB4-46F5-AE93-6B298860AFFC}" type="presParOf" srcId="{98AA3F0B-E45E-4C0F-898A-4C720FC3BECF}" destId="{BA82122D-A2BD-4ED9-8D41-F46CCA4521A3}" srcOrd="1" destOrd="0" presId="urn:microsoft.com/office/officeart/2008/layout/PictureStrips"/>
    <dgm:cxn modelId="{A93948F9-EE50-42FE-BE37-62D48D90C6B7}" type="presParOf" srcId="{456525DD-12CD-4FD4-9B31-B80A07BE445E}" destId="{FD1FE4F0-311C-41F0-9FAC-45A4C40D8EFA}" srcOrd="3" destOrd="0" presId="urn:microsoft.com/office/officeart/2008/layout/PictureStrips"/>
    <dgm:cxn modelId="{2A91F009-FB9D-4C36-9948-EDC1CAB4645F}" type="presParOf" srcId="{456525DD-12CD-4FD4-9B31-B80A07BE445E}" destId="{0994AC55-7352-433D-8F88-008E4F6A57D0}" srcOrd="4" destOrd="0" presId="urn:microsoft.com/office/officeart/2008/layout/PictureStrips"/>
    <dgm:cxn modelId="{0E8E7685-7A51-4139-9B5E-0375FA076C2D}" type="presParOf" srcId="{0994AC55-7352-433D-8F88-008E4F6A57D0}" destId="{8990AC17-ADD9-4B91-9876-C592E3756F25}" srcOrd="0" destOrd="0" presId="urn:microsoft.com/office/officeart/2008/layout/PictureStrips"/>
    <dgm:cxn modelId="{B81BF29E-92D0-46E4-90ED-4D3298DEDA13}" type="presParOf" srcId="{0994AC55-7352-433D-8F88-008E4F6A57D0}" destId="{219C0312-939D-46CB-AC34-5330757C8A0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88E16-BB0C-4E52-AF18-83D53054006A}">
      <dsp:nvSpPr>
        <dsp:cNvPr id="0" name=""/>
        <dsp:cNvSpPr/>
      </dsp:nvSpPr>
      <dsp:spPr>
        <a:xfrm>
          <a:off x="0" y="2078755"/>
          <a:ext cx="11222122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8D048-53CC-4DBB-8FAB-754D40D8D626}">
      <dsp:nvSpPr>
        <dsp:cNvPr id="0" name=""/>
        <dsp:cNvSpPr/>
      </dsp:nvSpPr>
      <dsp:spPr>
        <a:xfrm rot="8100000">
          <a:off x="68325" y="479540"/>
          <a:ext cx="304802" cy="304802"/>
        </a:xfrm>
        <a:prstGeom prst="teardrop">
          <a:avLst>
            <a:gd name="adj" fmla="val 115000"/>
          </a:avLst>
        </a:prstGeom>
        <a:solidFill>
          <a:schemeClr val="accent6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E50E2-8770-45FF-9BF6-46B5FDFE8DBA}">
      <dsp:nvSpPr>
        <dsp:cNvPr id="0" name=""/>
        <dsp:cNvSpPr/>
      </dsp:nvSpPr>
      <dsp:spPr>
        <a:xfrm>
          <a:off x="102186" y="513401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9EE53-15FC-48FA-8C5D-2329A33A5BEE}">
      <dsp:nvSpPr>
        <dsp:cNvPr id="0" name=""/>
        <dsp:cNvSpPr/>
      </dsp:nvSpPr>
      <dsp:spPr>
        <a:xfrm>
          <a:off x="436255" y="848132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BCB8D4-74D3-4680-8B3C-B202903032F6}">
      <dsp:nvSpPr>
        <dsp:cNvPr id="0" name=""/>
        <dsp:cNvSpPr/>
      </dsp:nvSpPr>
      <dsp:spPr>
        <a:xfrm>
          <a:off x="436255" y="415751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kern="120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2011-რეგულირებად სწავლის სფეროებში</a:t>
          </a:r>
          <a:endParaRPr lang="en-US" sz="17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6255" y="415751"/>
        <a:ext cx="2067176" cy="432381"/>
      </dsp:txXfrm>
    </dsp:sp>
    <dsp:sp modelId="{16DFB0E3-6E40-498A-937E-A9FDC68AE7E6}">
      <dsp:nvSpPr>
        <dsp:cNvPr id="0" name=""/>
        <dsp:cNvSpPr/>
      </dsp:nvSpPr>
      <dsp:spPr>
        <a:xfrm>
          <a:off x="220727" y="848132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B3B66-6F21-481A-92A5-943FBF2A5FAB}">
      <dsp:nvSpPr>
        <dsp:cNvPr id="0" name=""/>
        <dsp:cNvSpPr/>
      </dsp:nvSpPr>
      <dsp:spPr>
        <a:xfrm>
          <a:off x="182594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99D00-A8FE-4E26-9420-A7255F7C2D12}">
      <dsp:nvSpPr>
        <dsp:cNvPr id="0" name=""/>
        <dsp:cNvSpPr/>
      </dsp:nvSpPr>
      <dsp:spPr>
        <a:xfrm rot="18900000">
          <a:off x="1313110" y="3373168"/>
          <a:ext cx="304802" cy="304802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992C67-6428-4BB1-8D57-35E1E6FDC782}">
      <dsp:nvSpPr>
        <dsp:cNvPr id="0" name=""/>
        <dsp:cNvSpPr/>
      </dsp:nvSpPr>
      <dsp:spPr>
        <a:xfrm>
          <a:off x="1346971" y="3407029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9FF7B-D34A-4C46-B567-A969E7E1E615}">
      <dsp:nvSpPr>
        <dsp:cNvPr id="0" name=""/>
        <dsp:cNvSpPr/>
      </dsp:nvSpPr>
      <dsp:spPr>
        <a:xfrm>
          <a:off x="1681039" y="2078755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62AA2F-8779-45CA-87A9-BEAB71F85BB9}">
      <dsp:nvSpPr>
        <dsp:cNvPr id="0" name=""/>
        <dsp:cNvSpPr/>
      </dsp:nvSpPr>
      <dsp:spPr>
        <a:xfrm>
          <a:off x="1681039" y="3309378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b="1" kern="1200" smtClean="0">
              <a:solidFill>
                <a:schemeClr val="bg1"/>
              </a:solidFill>
              <a:latin typeface="Calibri"/>
              <a:cs typeface="Calibri"/>
            </a:rPr>
            <a:t>2016</a:t>
          </a:r>
          <a:endParaRPr lang="en-US" sz="1700" b="1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1681039" y="3309378"/>
        <a:ext cx="2067176" cy="432381"/>
      </dsp:txXfrm>
    </dsp:sp>
    <dsp:sp modelId="{12AEBC2E-E8FB-4A19-B8E9-FC1C10E225E8}">
      <dsp:nvSpPr>
        <dsp:cNvPr id="0" name=""/>
        <dsp:cNvSpPr/>
      </dsp:nvSpPr>
      <dsp:spPr>
        <a:xfrm>
          <a:off x="1465511" y="2078755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923FF3-3B15-46B9-A46C-24140E3D6928}">
      <dsp:nvSpPr>
        <dsp:cNvPr id="0" name=""/>
        <dsp:cNvSpPr/>
      </dsp:nvSpPr>
      <dsp:spPr>
        <a:xfrm>
          <a:off x="1427379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23353-D36C-4ACD-8B97-08DA62AE5B26}">
      <dsp:nvSpPr>
        <dsp:cNvPr id="0" name=""/>
        <dsp:cNvSpPr/>
      </dsp:nvSpPr>
      <dsp:spPr>
        <a:xfrm rot="8100000">
          <a:off x="2557894" y="479540"/>
          <a:ext cx="304802" cy="304802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5EA48-45C8-4CAD-82C1-4626ED361C35}">
      <dsp:nvSpPr>
        <dsp:cNvPr id="0" name=""/>
        <dsp:cNvSpPr/>
      </dsp:nvSpPr>
      <dsp:spPr>
        <a:xfrm>
          <a:off x="2591755" y="513401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994B4-1E8D-447D-862A-5C71DC6F0A9F}">
      <dsp:nvSpPr>
        <dsp:cNvPr id="0" name=""/>
        <dsp:cNvSpPr/>
      </dsp:nvSpPr>
      <dsp:spPr>
        <a:xfrm>
          <a:off x="2977317" y="911687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01714-F29A-4268-82E4-A950923A8A23}">
      <dsp:nvSpPr>
        <dsp:cNvPr id="0" name=""/>
        <dsp:cNvSpPr/>
      </dsp:nvSpPr>
      <dsp:spPr>
        <a:xfrm>
          <a:off x="2977317" y="479306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kern="1200" smtClean="0">
              <a:solidFill>
                <a:schemeClr val="bg1"/>
              </a:solidFill>
              <a:latin typeface="Calibri"/>
              <a:cs typeface="Calibri"/>
            </a:rPr>
            <a:t>2017</a:t>
          </a:r>
          <a:endParaRPr lang="en-US" sz="17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2977317" y="479306"/>
        <a:ext cx="2067176" cy="432381"/>
      </dsp:txXfrm>
    </dsp:sp>
    <dsp:sp modelId="{C93DB9E3-FFCD-4D0E-A60F-A4E42270271F}">
      <dsp:nvSpPr>
        <dsp:cNvPr id="0" name=""/>
        <dsp:cNvSpPr/>
      </dsp:nvSpPr>
      <dsp:spPr>
        <a:xfrm>
          <a:off x="2710296" y="848132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210E5-2169-4300-811D-1F2494A28FCF}">
      <dsp:nvSpPr>
        <dsp:cNvPr id="0" name=""/>
        <dsp:cNvSpPr/>
      </dsp:nvSpPr>
      <dsp:spPr>
        <a:xfrm>
          <a:off x="2672163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8E5FB-51AC-4C36-BE64-7CC6858E7DE3}">
      <dsp:nvSpPr>
        <dsp:cNvPr id="0" name=""/>
        <dsp:cNvSpPr/>
      </dsp:nvSpPr>
      <dsp:spPr>
        <a:xfrm rot="18900000">
          <a:off x="3802679" y="3373168"/>
          <a:ext cx="304802" cy="304802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E3C0B-A1CF-4D84-B04B-D94288E6C508}">
      <dsp:nvSpPr>
        <dsp:cNvPr id="0" name=""/>
        <dsp:cNvSpPr/>
      </dsp:nvSpPr>
      <dsp:spPr>
        <a:xfrm>
          <a:off x="3836540" y="3407029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567E1-80BB-44A1-B521-692D781FD676}">
      <dsp:nvSpPr>
        <dsp:cNvPr id="0" name=""/>
        <dsp:cNvSpPr/>
      </dsp:nvSpPr>
      <dsp:spPr>
        <a:xfrm>
          <a:off x="4170608" y="2078755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ADE13D-D983-48C3-BFE9-E9A33D9526AA}">
      <dsp:nvSpPr>
        <dsp:cNvPr id="0" name=""/>
        <dsp:cNvSpPr/>
      </dsp:nvSpPr>
      <dsp:spPr>
        <a:xfrm>
          <a:off x="4170608" y="3309378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kern="1200" smtClean="0">
              <a:solidFill>
                <a:schemeClr val="bg1"/>
              </a:solidFill>
              <a:latin typeface="Calibri"/>
              <a:cs typeface="Calibri"/>
            </a:rPr>
            <a:t>2018</a:t>
          </a:r>
          <a:endParaRPr lang="en-US" sz="17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4170608" y="3309378"/>
        <a:ext cx="2067176" cy="432381"/>
      </dsp:txXfrm>
    </dsp:sp>
    <dsp:sp modelId="{2204311A-7AA3-4C6C-BAD3-BA4294E82F7E}">
      <dsp:nvSpPr>
        <dsp:cNvPr id="0" name=""/>
        <dsp:cNvSpPr/>
      </dsp:nvSpPr>
      <dsp:spPr>
        <a:xfrm>
          <a:off x="3955080" y="2078755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E40B3-D3C2-46EE-AA0F-58609C9F9878}">
      <dsp:nvSpPr>
        <dsp:cNvPr id="0" name=""/>
        <dsp:cNvSpPr/>
      </dsp:nvSpPr>
      <dsp:spPr>
        <a:xfrm>
          <a:off x="3916948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76FA46-DB5E-4204-B16F-B131A2C29C2C}">
      <dsp:nvSpPr>
        <dsp:cNvPr id="0" name=""/>
        <dsp:cNvSpPr/>
      </dsp:nvSpPr>
      <dsp:spPr>
        <a:xfrm rot="8100000">
          <a:off x="5047463" y="479540"/>
          <a:ext cx="304802" cy="304802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7BF97-81C5-434E-A693-47C966DED349}">
      <dsp:nvSpPr>
        <dsp:cNvPr id="0" name=""/>
        <dsp:cNvSpPr/>
      </dsp:nvSpPr>
      <dsp:spPr>
        <a:xfrm>
          <a:off x="5081324" y="513401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478A1-486A-400A-B6FA-A00EB5A061D4}">
      <dsp:nvSpPr>
        <dsp:cNvPr id="0" name=""/>
        <dsp:cNvSpPr/>
      </dsp:nvSpPr>
      <dsp:spPr>
        <a:xfrm>
          <a:off x="5415392" y="848132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F12B2-3E08-4BED-B836-93903C218069}">
      <dsp:nvSpPr>
        <dsp:cNvPr id="0" name=""/>
        <dsp:cNvSpPr/>
      </dsp:nvSpPr>
      <dsp:spPr>
        <a:xfrm>
          <a:off x="5415392" y="415751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b="1" kern="1200" smtClean="0">
              <a:solidFill>
                <a:schemeClr val="bg1"/>
              </a:solidFill>
              <a:latin typeface="Calibri"/>
              <a:cs typeface="Calibri"/>
            </a:rPr>
            <a:t>2019</a:t>
          </a:r>
          <a:endParaRPr lang="en-US" sz="1700" b="1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5415392" y="415751"/>
        <a:ext cx="2067176" cy="432381"/>
      </dsp:txXfrm>
    </dsp:sp>
    <dsp:sp modelId="{B7F57E1F-9376-420D-9721-FDA3C1CDAF43}">
      <dsp:nvSpPr>
        <dsp:cNvPr id="0" name=""/>
        <dsp:cNvSpPr/>
      </dsp:nvSpPr>
      <dsp:spPr>
        <a:xfrm>
          <a:off x="5199865" y="848132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7618CE-0BD6-47E0-8800-CA5272AACC1E}">
      <dsp:nvSpPr>
        <dsp:cNvPr id="0" name=""/>
        <dsp:cNvSpPr/>
      </dsp:nvSpPr>
      <dsp:spPr>
        <a:xfrm>
          <a:off x="5161732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75D9D-475E-4A63-B324-9BDDAB566D5A}">
      <dsp:nvSpPr>
        <dsp:cNvPr id="0" name=""/>
        <dsp:cNvSpPr/>
      </dsp:nvSpPr>
      <dsp:spPr>
        <a:xfrm rot="18900000">
          <a:off x="6302201" y="3373168"/>
          <a:ext cx="304802" cy="304802"/>
        </a:xfrm>
        <a:prstGeom prst="teardrop">
          <a:avLst>
            <a:gd name="adj" fmla="val 115000"/>
          </a:avLst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E027A4-B198-4A3C-A22E-7E4154F2357C}">
      <dsp:nvSpPr>
        <dsp:cNvPr id="0" name=""/>
        <dsp:cNvSpPr/>
      </dsp:nvSpPr>
      <dsp:spPr>
        <a:xfrm>
          <a:off x="6336062" y="3407029"/>
          <a:ext cx="237080" cy="237080"/>
        </a:xfrm>
        <a:prstGeom prst="ellipse">
          <a:avLst/>
        </a:prstGeom>
        <a:solidFill>
          <a:schemeClr val="tx1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3017CCA6-6AB0-4D8E-B282-6C4B023E1668}">
      <dsp:nvSpPr>
        <dsp:cNvPr id="0" name=""/>
        <dsp:cNvSpPr/>
      </dsp:nvSpPr>
      <dsp:spPr>
        <a:xfrm>
          <a:off x="6660177" y="2078755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85334-352A-4ACE-ABA8-07F9AC326456}">
      <dsp:nvSpPr>
        <dsp:cNvPr id="0" name=""/>
        <dsp:cNvSpPr/>
      </dsp:nvSpPr>
      <dsp:spPr>
        <a:xfrm>
          <a:off x="6660177" y="3309378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700" kern="1200" smtClean="0">
              <a:solidFill>
                <a:schemeClr val="bg1"/>
              </a:solidFill>
              <a:latin typeface="Calibri"/>
              <a:cs typeface="Calibri"/>
            </a:rPr>
            <a:t>20</a:t>
          </a:r>
          <a:r>
            <a:rPr lang="ka-GE" sz="1700" kern="1200" smtClean="0">
              <a:solidFill>
                <a:schemeClr val="bg1"/>
              </a:solidFill>
              <a:latin typeface="Calibri"/>
              <a:cs typeface="Calibri"/>
            </a:rPr>
            <a:t>20 </a:t>
          </a:r>
          <a:r>
            <a:rPr lang="ka-GE" sz="1700" b="1" kern="1200" smtClean="0">
              <a:solidFill>
                <a:schemeClr val="bg1"/>
              </a:solidFill>
              <a:latin typeface="Calibri"/>
              <a:cs typeface="Calibri"/>
            </a:rPr>
            <a:t> </a:t>
          </a:r>
          <a:endParaRPr lang="en-US" sz="17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6660177" y="3309378"/>
        <a:ext cx="2067176" cy="432381"/>
      </dsp:txXfrm>
    </dsp:sp>
    <dsp:sp modelId="{DF8ED832-92FF-4FCD-891E-57FD52E5870D}">
      <dsp:nvSpPr>
        <dsp:cNvPr id="0" name=""/>
        <dsp:cNvSpPr/>
      </dsp:nvSpPr>
      <dsp:spPr>
        <a:xfrm>
          <a:off x="6444649" y="2078755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692DB-FE6C-4378-B73F-362FD3554B9C}">
      <dsp:nvSpPr>
        <dsp:cNvPr id="0" name=""/>
        <dsp:cNvSpPr/>
      </dsp:nvSpPr>
      <dsp:spPr>
        <a:xfrm>
          <a:off x="6406517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799F98-70F9-4AC2-B1E2-37FF9CC31A39}">
      <dsp:nvSpPr>
        <dsp:cNvPr id="0" name=""/>
        <dsp:cNvSpPr/>
      </dsp:nvSpPr>
      <dsp:spPr>
        <a:xfrm rot="8100000">
          <a:off x="7537032" y="479540"/>
          <a:ext cx="304802" cy="304802"/>
        </a:xfrm>
        <a:prstGeom prst="teardrop">
          <a:avLst>
            <a:gd name="adj" fmla="val 115000"/>
          </a:avLst>
        </a:prstGeom>
        <a:solidFill>
          <a:schemeClr val="accen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14320-EE32-4F7F-9118-95064A7BF77D}">
      <dsp:nvSpPr>
        <dsp:cNvPr id="0" name=""/>
        <dsp:cNvSpPr/>
      </dsp:nvSpPr>
      <dsp:spPr>
        <a:xfrm>
          <a:off x="7570893" y="513401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B6DD06-BDC0-4809-9AE9-CFC5B579241E}">
      <dsp:nvSpPr>
        <dsp:cNvPr id="0" name=""/>
        <dsp:cNvSpPr/>
      </dsp:nvSpPr>
      <dsp:spPr>
        <a:xfrm>
          <a:off x="7904961" y="848132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7A7E8-8753-4DCB-A77C-88E25B5EFD9D}">
      <dsp:nvSpPr>
        <dsp:cNvPr id="0" name=""/>
        <dsp:cNvSpPr/>
      </dsp:nvSpPr>
      <dsp:spPr>
        <a:xfrm>
          <a:off x="7904961" y="415751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b="1" kern="1200" dirty="0" smtClean="0">
              <a:solidFill>
                <a:schemeClr val="bg1"/>
              </a:solidFill>
              <a:latin typeface="Calibri"/>
              <a:cs typeface="Calibri"/>
            </a:rPr>
            <a:t>2021 </a:t>
          </a:r>
        </a:p>
        <a:p>
          <a:pPr marL="0" marR="0" lvl="0" indent="0" algn="l" defTabSz="7556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 b="1"/>
          </a:pPr>
          <a:r>
            <a:rPr lang="ka-GE" sz="1700" b="1" kern="1200" dirty="0" smtClean="0">
              <a:solidFill>
                <a:schemeClr val="bg1"/>
              </a:solidFill>
              <a:latin typeface="Calibri"/>
              <a:cs typeface="Calibri"/>
            </a:rPr>
            <a:t>კლასტერული აკრედიდატიის გეგმის შესაბამისად ჰუმანიტარული მიმართულება </a:t>
          </a:r>
          <a:endParaRPr lang="en-US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b="1" kern="1200" dirty="0" smtClean="0">
            <a:solidFill>
              <a:schemeClr val="bg1"/>
            </a:solidFill>
            <a:latin typeface="Calibri"/>
            <a:cs typeface="Calibri"/>
          </a:endParaRPr>
        </a:p>
      </dsp:txBody>
      <dsp:txXfrm>
        <a:off x="7904961" y="415751"/>
        <a:ext cx="2067176" cy="432381"/>
      </dsp:txXfrm>
    </dsp:sp>
    <dsp:sp modelId="{0F6C8A10-558C-4005-AA2E-1CB5EC73EBDF}">
      <dsp:nvSpPr>
        <dsp:cNvPr id="0" name=""/>
        <dsp:cNvSpPr/>
      </dsp:nvSpPr>
      <dsp:spPr>
        <a:xfrm>
          <a:off x="7689434" y="848132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C00D0-B9EB-4E5B-8AB5-0423E2BD18B0}">
      <dsp:nvSpPr>
        <dsp:cNvPr id="0" name=""/>
        <dsp:cNvSpPr/>
      </dsp:nvSpPr>
      <dsp:spPr>
        <a:xfrm>
          <a:off x="7651301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53B86-44FB-4780-8E17-B58EB22EBA8A}">
      <dsp:nvSpPr>
        <dsp:cNvPr id="0" name=""/>
        <dsp:cNvSpPr/>
      </dsp:nvSpPr>
      <dsp:spPr>
        <a:xfrm rot="18900000">
          <a:off x="8781817" y="3373168"/>
          <a:ext cx="304802" cy="304802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B14DB-DD00-45E5-A0C4-FD7209956C7D}">
      <dsp:nvSpPr>
        <dsp:cNvPr id="0" name=""/>
        <dsp:cNvSpPr/>
      </dsp:nvSpPr>
      <dsp:spPr>
        <a:xfrm>
          <a:off x="8815678" y="3407029"/>
          <a:ext cx="237080" cy="2370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01D34-2E90-4A86-A8EF-9194747ED506}">
      <dsp:nvSpPr>
        <dsp:cNvPr id="0" name=""/>
        <dsp:cNvSpPr/>
      </dsp:nvSpPr>
      <dsp:spPr>
        <a:xfrm>
          <a:off x="9149746" y="1540440"/>
          <a:ext cx="2067176" cy="1230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969A2-9259-4A07-9D4C-D97A44201055}">
      <dsp:nvSpPr>
        <dsp:cNvPr id="0" name=""/>
        <dsp:cNvSpPr/>
      </dsp:nvSpPr>
      <dsp:spPr>
        <a:xfrm>
          <a:off x="9149746" y="2771064"/>
          <a:ext cx="2067176" cy="43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ka-GE" sz="1700" kern="1200" dirty="0" smtClean="0">
            <a:solidFill>
              <a:schemeClr val="bg1"/>
            </a:solidFill>
            <a:latin typeface="Calibri"/>
            <a:cs typeface="Calibri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700" kern="1200" dirty="0" smtClean="0">
              <a:solidFill>
                <a:schemeClr val="bg1"/>
              </a:solidFill>
              <a:latin typeface="Calibri"/>
              <a:cs typeface="Calibri"/>
            </a:rPr>
            <a:t>20</a:t>
          </a:r>
          <a:r>
            <a:rPr lang="ka-GE" sz="1700" kern="1200" dirty="0" smtClean="0">
              <a:solidFill>
                <a:schemeClr val="bg1"/>
              </a:solidFill>
              <a:latin typeface="Calibri"/>
              <a:cs typeface="Calibri"/>
            </a:rPr>
            <a:t>22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ka-GE" sz="1700" kern="1200" dirty="0" smtClean="0">
              <a:solidFill>
                <a:schemeClr val="bg1"/>
              </a:solidFill>
              <a:latin typeface="Calibri"/>
              <a:cs typeface="Calibri"/>
            </a:rPr>
            <a:t>კლასტერული აკრედიტაციის გეგმის შესაბამისად ხელოვნების </a:t>
          </a:r>
          <a:r>
            <a:rPr lang="ka-GE" sz="1700" kern="1200" dirty="0" smtClean="0">
              <a:solidFill>
                <a:schemeClr val="bg1"/>
              </a:solidFill>
              <a:latin typeface="Calibri"/>
              <a:cs typeface="Calibri"/>
            </a:rPr>
            <a:t>მიმართულება </a:t>
          </a:r>
          <a:endParaRPr lang="en-US" sz="17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9149746" y="2771064"/>
        <a:ext cx="2067176" cy="432381"/>
      </dsp:txXfrm>
    </dsp:sp>
    <dsp:sp modelId="{9133119B-9E17-415C-B2DD-20DBA3048537}">
      <dsp:nvSpPr>
        <dsp:cNvPr id="0" name=""/>
        <dsp:cNvSpPr/>
      </dsp:nvSpPr>
      <dsp:spPr>
        <a:xfrm>
          <a:off x="8934218" y="2078755"/>
          <a:ext cx="0" cy="123062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24FB5-1132-4FCE-B12F-1EB94E9292FC}">
      <dsp:nvSpPr>
        <dsp:cNvPr id="0" name=""/>
        <dsp:cNvSpPr/>
      </dsp:nvSpPr>
      <dsp:spPr>
        <a:xfrm>
          <a:off x="8896086" y="2039841"/>
          <a:ext cx="77590" cy="778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FC01D3-61DC-4641-AC7F-78438710E130}">
      <dsp:nvSpPr>
        <dsp:cNvPr id="0" name=""/>
        <dsp:cNvSpPr/>
      </dsp:nvSpPr>
      <dsp:spPr>
        <a:xfrm>
          <a:off x="7111013" y="3160934"/>
          <a:ext cx="1042520" cy="4961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108"/>
              </a:lnTo>
              <a:lnTo>
                <a:pt x="1042520" y="338108"/>
              </a:lnTo>
              <a:lnTo>
                <a:pt x="1042520" y="49614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60314-A188-4190-AF59-A17472AF734B}">
      <dsp:nvSpPr>
        <dsp:cNvPr id="0" name=""/>
        <dsp:cNvSpPr/>
      </dsp:nvSpPr>
      <dsp:spPr>
        <a:xfrm>
          <a:off x="6068493" y="3160934"/>
          <a:ext cx="1042520" cy="496144"/>
        </a:xfrm>
        <a:custGeom>
          <a:avLst/>
          <a:gdLst/>
          <a:ahLst/>
          <a:cxnLst/>
          <a:rect l="0" t="0" r="0" b="0"/>
          <a:pathLst>
            <a:path>
              <a:moveTo>
                <a:pt x="1042520" y="0"/>
              </a:moveTo>
              <a:lnTo>
                <a:pt x="1042520" y="338108"/>
              </a:lnTo>
              <a:lnTo>
                <a:pt x="0" y="338108"/>
              </a:lnTo>
              <a:lnTo>
                <a:pt x="0" y="49614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2F7C8-05AE-4FAD-BBE7-66A8808A93B6}">
      <dsp:nvSpPr>
        <dsp:cNvPr id="0" name=""/>
        <dsp:cNvSpPr/>
      </dsp:nvSpPr>
      <dsp:spPr>
        <a:xfrm>
          <a:off x="5025972" y="1581515"/>
          <a:ext cx="2085040" cy="4961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108"/>
              </a:lnTo>
              <a:lnTo>
                <a:pt x="2085040" y="338108"/>
              </a:lnTo>
              <a:lnTo>
                <a:pt x="2085040" y="49614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4399CF-B52E-4864-9F02-E5819AB120CD}">
      <dsp:nvSpPr>
        <dsp:cNvPr id="0" name=""/>
        <dsp:cNvSpPr/>
      </dsp:nvSpPr>
      <dsp:spPr>
        <a:xfrm>
          <a:off x="4980252" y="1581515"/>
          <a:ext cx="91440" cy="4961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614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5AD127-E35B-4E83-AA33-526110A5BE33}">
      <dsp:nvSpPr>
        <dsp:cNvPr id="0" name=""/>
        <dsp:cNvSpPr/>
      </dsp:nvSpPr>
      <dsp:spPr>
        <a:xfrm>
          <a:off x="2940931" y="1581515"/>
          <a:ext cx="2085040" cy="496144"/>
        </a:xfrm>
        <a:custGeom>
          <a:avLst/>
          <a:gdLst/>
          <a:ahLst/>
          <a:cxnLst/>
          <a:rect l="0" t="0" r="0" b="0"/>
          <a:pathLst>
            <a:path>
              <a:moveTo>
                <a:pt x="2085040" y="0"/>
              </a:moveTo>
              <a:lnTo>
                <a:pt x="2085040" y="338108"/>
              </a:lnTo>
              <a:lnTo>
                <a:pt x="0" y="338108"/>
              </a:lnTo>
              <a:lnTo>
                <a:pt x="0" y="49614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02DB8-8671-4D14-8860-941CD726B74E}">
      <dsp:nvSpPr>
        <dsp:cNvPr id="0" name=""/>
        <dsp:cNvSpPr/>
      </dsp:nvSpPr>
      <dsp:spPr>
        <a:xfrm>
          <a:off x="2919" y="498242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ECB23-B5A3-4B3A-A68C-2A9D6504A2CA}">
      <dsp:nvSpPr>
        <dsp:cNvPr id="0" name=""/>
        <dsp:cNvSpPr/>
      </dsp:nvSpPr>
      <dsp:spPr>
        <a:xfrm>
          <a:off x="192468" y="678314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EQF EHEA</a:t>
          </a:r>
          <a:endParaRPr lang="ka-GE" sz="1200" kern="1200" dirty="0"/>
        </a:p>
      </dsp:txBody>
      <dsp:txXfrm>
        <a:off x="224196" y="710042"/>
        <a:ext cx="1642486" cy="1019817"/>
      </dsp:txXfrm>
    </dsp:sp>
    <dsp:sp modelId="{358FF186-5923-4CE2-A23D-35C4911ED7F8}">
      <dsp:nvSpPr>
        <dsp:cNvPr id="0" name=""/>
        <dsp:cNvSpPr/>
      </dsp:nvSpPr>
      <dsp:spPr>
        <a:xfrm>
          <a:off x="2087960" y="498242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BA20E-9C6A-4202-8A7B-7650F07AFC2D}">
      <dsp:nvSpPr>
        <dsp:cNvPr id="0" name=""/>
        <dsp:cNvSpPr/>
      </dsp:nvSpPr>
      <dsp:spPr>
        <a:xfrm>
          <a:off x="2277509" y="678314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EQF LLL</a:t>
          </a:r>
          <a:endParaRPr lang="ka-GE" sz="1200" kern="1200" dirty="0"/>
        </a:p>
      </dsp:txBody>
      <dsp:txXfrm>
        <a:off x="2309237" y="710042"/>
        <a:ext cx="1642486" cy="1019817"/>
      </dsp:txXfrm>
    </dsp:sp>
    <dsp:sp modelId="{F2930EB3-7DA0-4031-8CAC-721C78E7FD66}">
      <dsp:nvSpPr>
        <dsp:cNvPr id="0" name=""/>
        <dsp:cNvSpPr/>
      </dsp:nvSpPr>
      <dsp:spPr>
        <a:xfrm>
          <a:off x="4173001" y="498242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04A482-CB9C-4C52-98D8-2975FC09F20E}">
      <dsp:nvSpPr>
        <dsp:cNvPr id="0" name=""/>
        <dsp:cNvSpPr/>
      </dsp:nvSpPr>
      <dsp:spPr>
        <a:xfrm>
          <a:off x="4362550" y="678314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UNESCO (ISCEDF 2013)</a:t>
          </a:r>
          <a:endParaRPr lang="ka-GE" sz="1200" kern="1200" dirty="0"/>
        </a:p>
      </dsp:txBody>
      <dsp:txXfrm>
        <a:off x="4394278" y="710042"/>
        <a:ext cx="1642486" cy="1019817"/>
      </dsp:txXfrm>
    </dsp:sp>
    <dsp:sp modelId="{C1235A89-0D12-42DD-BCF2-C126BA81F83A}">
      <dsp:nvSpPr>
        <dsp:cNvPr id="0" name=""/>
        <dsp:cNvSpPr/>
      </dsp:nvSpPr>
      <dsp:spPr>
        <a:xfrm>
          <a:off x="2087960" y="2077660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1EAA1-8B3A-4120-ACA5-880B47247788}">
      <dsp:nvSpPr>
        <dsp:cNvPr id="0" name=""/>
        <dsp:cNvSpPr/>
      </dsp:nvSpPr>
      <dsp:spPr>
        <a:xfrm>
          <a:off x="2277509" y="2257732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/>
            <a:t>ეროვნული კვალიფიკაციების ჩარჩო</a:t>
          </a:r>
        </a:p>
      </dsp:txBody>
      <dsp:txXfrm>
        <a:off x="2309237" y="2289460"/>
        <a:ext cx="1642486" cy="1019817"/>
      </dsp:txXfrm>
    </dsp:sp>
    <dsp:sp modelId="{82EB4982-241B-44B1-B428-8389B16D4566}">
      <dsp:nvSpPr>
        <dsp:cNvPr id="0" name=""/>
        <dsp:cNvSpPr/>
      </dsp:nvSpPr>
      <dsp:spPr>
        <a:xfrm>
          <a:off x="4173001" y="2077660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489A1-061D-4D88-92FC-2B5A6BC9E0A1}">
      <dsp:nvSpPr>
        <dsp:cNvPr id="0" name=""/>
        <dsp:cNvSpPr/>
      </dsp:nvSpPr>
      <dsp:spPr>
        <a:xfrm>
          <a:off x="4362550" y="2257732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/>
            <a:t>სწავლის სფეროების კლასიფიკატორი</a:t>
          </a:r>
        </a:p>
      </dsp:txBody>
      <dsp:txXfrm>
        <a:off x="4394278" y="2289460"/>
        <a:ext cx="1642486" cy="1019817"/>
      </dsp:txXfrm>
    </dsp:sp>
    <dsp:sp modelId="{25A314E7-DCA9-4635-820D-E9273835A7C0}">
      <dsp:nvSpPr>
        <dsp:cNvPr id="0" name=""/>
        <dsp:cNvSpPr/>
      </dsp:nvSpPr>
      <dsp:spPr>
        <a:xfrm>
          <a:off x="6258042" y="2077660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56684-4EDE-46E8-A85E-E5BFC772EDFC}">
      <dsp:nvSpPr>
        <dsp:cNvPr id="0" name=""/>
        <dsp:cNvSpPr/>
      </dsp:nvSpPr>
      <dsp:spPr>
        <a:xfrm>
          <a:off x="6447591" y="2257732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/>
            <a:t>საერთაშორისო მარეგულირებლის რეგულაციები (არსებობის შემთხვევაში)</a:t>
          </a:r>
        </a:p>
      </dsp:txBody>
      <dsp:txXfrm>
        <a:off x="6479319" y="2289460"/>
        <a:ext cx="1642486" cy="1019817"/>
      </dsp:txXfrm>
    </dsp:sp>
    <dsp:sp modelId="{6A3C695E-1C37-4768-BD1A-48DF028B9675}">
      <dsp:nvSpPr>
        <dsp:cNvPr id="0" name=""/>
        <dsp:cNvSpPr/>
      </dsp:nvSpPr>
      <dsp:spPr>
        <a:xfrm>
          <a:off x="5215521" y="3657079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06397-4306-404A-90B4-4844580FB44A}">
      <dsp:nvSpPr>
        <dsp:cNvPr id="0" name=""/>
        <dsp:cNvSpPr/>
      </dsp:nvSpPr>
      <dsp:spPr>
        <a:xfrm>
          <a:off x="5405070" y="3837151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/>
            <a:t>ცენტრის დირექტორის ბრძანება N476/ი</a:t>
          </a:r>
        </a:p>
      </dsp:txBody>
      <dsp:txXfrm>
        <a:off x="5436798" y="3868879"/>
        <a:ext cx="1642486" cy="1019817"/>
      </dsp:txXfrm>
    </dsp:sp>
    <dsp:sp modelId="{8CD6ABEB-8CCC-47F5-B0FF-BF878660B03C}">
      <dsp:nvSpPr>
        <dsp:cNvPr id="0" name=""/>
        <dsp:cNvSpPr/>
      </dsp:nvSpPr>
      <dsp:spPr>
        <a:xfrm>
          <a:off x="7300562" y="3657079"/>
          <a:ext cx="1705942" cy="10832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AD83E-C751-4F69-BE75-49B3FD0766A4}">
      <dsp:nvSpPr>
        <dsp:cNvPr id="0" name=""/>
        <dsp:cNvSpPr/>
      </dsp:nvSpPr>
      <dsp:spPr>
        <a:xfrm>
          <a:off x="7490111" y="3837151"/>
          <a:ext cx="1705942" cy="1083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/>
            <a:t>საუკეთესო ადგილობრივი და საერთაშორისო პრაქტიკა</a:t>
          </a:r>
        </a:p>
      </dsp:txBody>
      <dsp:txXfrm>
        <a:off x="7521839" y="3868879"/>
        <a:ext cx="1642486" cy="10198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50B2B-FC30-4BBE-9F19-68399718DCA1}">
      <dsp:nvSpPr>
        <dsp:cNvPr id="0" name=""/>
        <dsp:cNvSpPr/>
      </dsp:nvSpPr>
      <dsp:spPr>
        <a:xfrm>
          <a:off x="601170" y="3984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ეროვნულ და საერთაშორისო დონეზე საგანმანათლებლო </a:t>
          </a: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პროგრამების თავსებადობა</a:t>
          </a:r>
        </a:p>
      </dsp:txBody>
      <dsp:txXfrm>
        <a:off x="601170" y="3984"/>
        <a:ext cx="2266775" cy="1360065"/>
      </dsp:txXfrm>
    </dsp:sp>
    <dsp:sp modelId="{CF794F15-A2C7-45DE-80E4-112F7189B158}">
      <dsp:nvSpPr>
        <dsp:cNvPr id="0" name=""/>
        <dsp:cNvSpPr/>
      </dsp:nvSpPr>
      <dsp:spPr>
        <a:xfrm>
          <a:off x="3094623" y="3984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ხარისხის უზრუნველყოფის ხელშეწყობა</a:t>
          </a:r>
        </a:p>
      </dsp:txBody>
      <dsp:txXfrm>
        <a:off x="3094623" y="3984"/>
        <a:ext cx="2266775" cy="1360065"/>
      </dsp:txXfrm>
    </dsp:sp>
    <dsp:sp modelId="{A61C8EC2-889D-457C-8F0F-2A497A012570}">
      <dsp:nvSpPr>
        <dsp:cNvPr id="0" name=""/>
        <dsp:cNvSpPr/>
      </dsp:nvSpPr>
      <dsp:spPr>
        <a:xfrm>
          <a:off x="5588076" y="3984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პროგრამების სწავლის შედეგების ფორმირების ხელშეწყობა</a:t>
          </a:r>
        </a:p>
      </dsp:txBody>
      <dsp:txXfrm>
        <a:off x="5588076" y="3984"/>
        <a:ext cx="2266775" cy="1360065"/>
      </dsp:txXfrm>
    </dsp:sp>
    <dsp:sp modelId="{9173DC30-2B59-48D9-94F4-17213D8EA5FB}">
      <dsp:nvSpPr>
        <dsp:cNvPr id="0" name=""/>
        <dsp:cNvSpPr/>
      </dsp:nvSpPr>
      <dsp:spPr>
        <a:xfrm>
          <a:off x="601170" y="1590727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აკადემიური საზოგადოების უმრავლესობის ერთიანი ხედვის ჩამოყალიბების ხელშეწყობა</a:t>
          </a:r>
        </a:p>
      </dsp:txBody>
      <dsp:txXfrm>
        <a:off x="601170" y="1590727"/>
        <a:ext cx="2266775" cy="1360065"/>
      </dsp:txXfrm>
    </dsp:sp>
    <dsp:sp modelId="{0F890E5C-A668-405C-957D-A2EF506359E9}">
      <dsp:nvSpPr>
        <dsp:cNvPr id="0" name=""/>
        <dsp:cNvSpPr/>
      </dsp:nvSpPr>
      <dsp:spPr>
        <a:xfrm>
          <a:off x="3094623" y="1590727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პროგრამების კვალიფიკაციის პროფილ(ებ)ის წარმოჩენა</a:t>
          </a:r>
        </a:p>
      </dsp:txBody>
      <dsp:txXfrm>
        <a:off x="3094623" y="1590727"/>
        <a:ext cx="2266775" cy="1360065"/>
      </dsp:txXfrm>
    </dsp:sp>
    <dsp:sp modelId="{BE2F9B36-C1BB-40D3-9E8D-90527C263499}">
      <dsp:nvSpPr>
        <dsp:cNvPr id="0" name=""/>
        <dsp:cNvSpPr/>
      </dsp:nvSpPr>
      <dsp:spPr>
        <a:xfrm>
          <a:off x="5588076" y="1590727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რეგულირებადი პროფესიებისათვის სწავლის შედეგების ჩამოყალიბება</a:t>
          </a:r>
        </a:p>
      </dsp:txBody>
      <dsp:txXfrm>
        <a:off x="5588076" y="1590727"/>
        <a:ext cx="2266775" cy="1360065"/>
      </dsp:txXfrm>
    </dsp:sp>
    <dsp:sp modelId="{33487B5B-1828-4B9E-A576-5821DD02E3CE}">
      <dsp:nvSpPr>
        <dsp:cNvPr id="0" name=""/>
        <dsp:cNvSpPr/>
      </dsp:nvSpPr>
      <dsp:spPr>
        <a:xfrm>
          <a:off x="1847897" y="3177470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ინოვაციური მიდგომების განვითარება</a:t>
          </a:r>
        </a:p>
      </dsp:txBody>
      <dsp:txXfrm>
        <a:off x="1847897" y="3177470"/>
        <a:ext cx="2266775" cy="1360065"/>
      </dsp:txXfrm>
    </dsp:sp>
    <dsp:sp modelId="{A213D6B4-5502-479F-B64D-B19DCF0023B3}">
      <dsp:nvSpPr>
        <dsp:cNvPr id="0" name=""/>
        <dsp:cNvSpPr/>
      </dsp:nvSpPr>
      <dsp:spPr>
        <a:xfrm>
          <a:off x="4341350" y="3177470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საგანმანათლებლო პროგრამების მოქნილობისა და მრავალფეროვნების უზრუნველყოფა</a:t>
          </a:r>
          <a:endParaRPr lang="en-US" sz="14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41350" y="3177470"/>
        <a:ext cx="2266775" cy="13600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D4D84-D7A3-4604-8456-F873895ACDE1}">
      <dsp:nvSpPr>
        <dsp:cNvPr id="0" name=""/>
        <dsp:cNvSpPr/>
      </dsp:nvSpPr>
      <dsp:spPr>
        <a:xfrm rot="10800000">
          <a:off x="1648067" y="2332"/>
          <a:ext cx="5623255" cy="92673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66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მტკიცდება ცენტრის დირექტორის ინდ. აქტით</a:t>
          </a:r>
        </a:p>
      </dsp:txBody>
      <dsp:txXfrm rot="10800000">
        <a:off x="1879751" y="2332"/>
        <a:ext cx="5391571" cy="926735"/>
      </dsp:txXfrm>
    </dsp:sp>
    <dsp:sp modelId="{7DB7893D-04BF-4AF4-9134-623B98A98CB0}">
      <dsp:nvSpPr>
        <dsp:cNvPr id="0" name=""/>
        <dsp:cNvSpPr/>
      </dsp:nvSpPr>
      <dsp:spPr>
        <a:xfrm>
          <a:off x="1184699" y="2332"/>
          <a:ext cx="926735" cy="92673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809E52-2D35-41EB-96BF-4F9B902114D7}">
      <dsp:nvSpPr>
        <dsp:cNvPr id="0" name=""/>
        <dsp:cNvSpPr/>
      </dsp:nvSpPr>
      <dsp:spPr>
        <a:xfrm rot="10800000">
          <a:off x="1648067" y="1205705"/>
          <a:ext cx="5623255" cy="92673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66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განისაზღვრება საბჭოს შემადგენლობა</a:t>
          </a:r>
        </a:p>
      </dsp:txBody>
      <dsp:txXfrm rot="10800000">
        <a:off x="1879751" y="1205705"/>
        <a:ext cx="5391571" cy="926735"/>
      </dsp:txXfrm>
    </dsp:sp>
    <dsp:sp modelId="{E20E2024-7174-4ECB-8CE5-3FE09BD31A1C}">
      <dsp:nvSpPr>
        <dsp:cNvPr id="0" name=""/>
        <dsp:cNvSpPr/>
      </dsp:nvSpPr>
      <dsp:spPr>
        <a:xfrm>
          <a:off x="1184699" y="1205705"/>
          <a:ext cx="926735" cy="92673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497FB3-02DF-4B9B-87E3-8047484D5B50}">
      <dsp:nvSpPr>
        <dsp:cNvPr id="0" name=""/>
        <dsp:cNvSpPr/>
      </dsp:nvSpPr>
      <dsp:spPr>
        <a:xfrm rot="10800000">
          <a:off x="1648067" y="2409078"/>
          <a:ext cx="5623255" cy="92673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66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თავმჯდომარე და მდივანი</a:t>
          </a:r>
        </a:p>
      </dsp:txBody>
      <dsp:txXfrm rot="10800000">
        <a:off x="1879751" y="2409078"/>
        <a:ext cx="5391571" cy="926735"/>
      </dsp:txXfrm>
    </dsp:sp>
    <dsp:sp modelId="{8A5D8063-4454-47CE-A316-D6B7EC33080D}">
      <dsp:nvSpPr>
        <dsp:cNvPr id="0" name=""/>
        <dsp:cNvSpPr/>
      </dsp:nvSpPr>
      <dsp:spPr>
        <a:xfrm>
          <a:off x="1184699" y="2409078"/>
          <a:ext cx="926735" cy="92673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E246A2-3993-4755-8DE2-0DDA22C5FFB0}">
      <dsp:nvSpPr>
        <dsp:cNvPr id="0" name=""/>
        <dsp:cNvSpPr/>
      </dsp:nvSpPr>
      <dsp:spPr>
        <a:xfrm rot="10800000">
          <a:off x="1648067" y="3612451"/>
          <a:ext cx="5623255" cy="92673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66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უფლებამოსილების არეალი და ვადა</a:t>
          </a:r>
        </a:p>
      </dsp:txBody>
      <dsp:txXfrm rot="10800000">
        <a:off x="1879751" y="3612451"/>
        <a:ext cx="5391571" cy="926735"/>
      </dsp:txXfrm>
    </dsp:sp>
    <dsp:sp modelId="{9BB15684-FD04-42F1-98AE-FD3D2D3027D9}">
      <dsp:nvSpPr>
        <dsp:cNvPr id="0" name=""/>
        <dsp:cNvSpPr/>
      </dsp:nvSpPr>
      <dsp:spPr>
        <a:xfrm>
          <a:off x="1184699" y="3612451"/>
          <a:ext cx="926735" cy="926735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79776-F57A-4985-B4D3-B828C4B1EB5B}">
      <dsp:nvSpPr>
        <dsp:cNvPr id="0" name=""/>
        <dsp:cNvSpPr/>
      </dsp:nvSpPr>
      <dsp:spPr>
        <a:xfrm>
          <a:off x="150761" y="435618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აკადემიური თანამდებობის მქონე პირები</a:t>
          </a:r>
        </a:p>
      </dsp:txBody>
      <dsp:txXfrm>
        <a:off x="150761" y="435618"/>
        <a:ext cx="3481692" cy="1088028"/>
      </dsp:txXfrm>
    </dsp:sp>
    <dsp:sp modelId="{C6628A56-FE04-427E-A2CA-0F5B791443F9}">
      <dsp:nvSpPr>
        <dsp:cNvPr id="0" name=""/>
        <dsp:cNvSpPr/>
      </dsp:nvSpPr>
      <dsp:spPr>
        <a:xfrm>
          <a:off x="5691" y="278458"/>
          <a:ext cx="761620" cy="114243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F43EE1-8CB3-49EB-8CF9-013A8DC77AC9}">
      <dsp:nvSpPr>
        <dsp:cNvPr id="0" name=""/>
        <dsp:cNvSpPr/>
      </dsp:nvSpPr>
      <dsp:spPr>
        <a:xfrm>
          <a:off x="3924769" y="435618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სამეცნიერო-კვლევითი ინსტიტუტების წარმომადგენლები </a:t>
          </a:r>
        </a:p>
      </dsp:txBody>
      <dsp:txXfrm>
        <a:off x="3924769" y="435618"/>
        <a:ext cx="3481692" cy="1088028"/>
      </dsp:txXfrm>
    </dsp:sp>
    <dsp:sp modelId="{9E3BBD08-6B80-4C43-B208-FDB0B5EBC563}">
      <dsp:nvSpPr>
        <dsp:cNvPr id="0" name=""/>
        <dsp:cNvSpPr/>
      </dsp:nvSpPr>
      <dsp:spPr>
        <a:xfrm>
          <a:off x="3779698" y="278458"/>
          <a:ext cx="761620" cy="114243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2E4049-8943-4D82-A75F-97508801D5E6}">
      <dsp:nvSpPr>
        <dsp:cNvPr id="0" name=""/>
        <dsp:cNvSpPr/>
      </dsp:nvSpPr>
      <dsp:spPr>
        <a:xfrm>
          <a:off x="7698776" y="435618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დარგობრივი სამინისტროების წარმომადგენელები</a:t>
          </a:r>
        </a:p>
      </dsp:txBody>
      <dsp:txXfrm>
        <a:off x="7698776" y="435618"/>
        <a:ext cx="3481692" cy="1088028"/>
      </dsp:txXfrm>
    </dsp:sp>
    <dsp:sp modelId="{1BEF5EFD-7183-462F-8295-F6107AAB82DD}">
      <dsp:nvSpPr>
        <dsp:cNvPr id="0" name=""/>
        <dsp:cNvSpPr/>
      </dsp:nvSpPr>
      <dsp:spPr>
        <a:xfrm>
          <a:off x="7553706" y="278458"/>
          <a:ext cx="761620" cy="114243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B6A66B-0715-4441-BDD2-3408D4BF13FE}">
      <dsp:nvSpPr>
        <dsp:cNvPr id="0" name=""/>
        <dsp:cNvSpPr/>
      </dsp:nvSpPr>
      <dsp:spPr>
        <a:xfrm>
          <a:off x="150761" y="1805325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დარგობრივი ასოციაციის წევრები</a:t>
          </a:r>
        </a:p>
      </dsp:txBody>
      <dsp:txXfrm>
        <a:off x="150761" y="1805325"/>
        <a:ext cx="3481692" cy="1088028"/>
      </dsp:txXfrm>
    </dsp:sp>
    <dsp:sp modelId="{9822E8EC-77B6-4143-BC07-E72E2FE4C1D9}">
      <dsp:nvSpPr>
        <dsp:cNvPr id="0" name=""/>
        <dsp:cNvSpPr/>
      </dsp:nvSpPr>
      <dsp:spPr>
        <a:xfrm>
          <a:off x="5691" y="1648165"/>
          <a:ext cx="761620" cy="114243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7EE481-7FB5-4F25-B130-E7D60CB5E5FD}">
      <dsp:nvSpPr>
        <dsp:cNvPr id="0" name=""/>
        <dsp:cNvSpPr/>
      </dsp:nvSpPr>
      <dsp:spPr>
        <a:xfrm>
          <a:off x="3924769" y="1805325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მარეგულირებელი უწყების წარმომადგენლები</a:t>
          </a:r>
        </a:p>
      </dsp:txBody>
      <dsp:txXfrm>
        <a:off x="3924769" y="1805325"/>
        <a:ext cx="3481692" cy="1088028"/>
      </dsp:txXfrm>
    </dsp:sp>
    <dsp:sp modelId="{AFA51F37-AF0E-4CB2-B3C0-8680EB904C66}">
      <dsp:nvSpPr>
        <dsp:cNvPr id="0" name=""/>
        <dsp:cNvSpPr/>
      </dsp:nvSpPr>
      <dsp:spPr>
        <a:xfrm>
          <a:off x="3779698" y="1648165"/>
          <a:ext cx="761620" cy="1142430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072163-8A37-4B69-BA2C-64D707382308}">
      <dsp:nvSpPr>
        <dsp:cNvPr id="0" name=""/>
        <dsp:cNvSpPr/>
      </dsp:nvSpPr>
      <dsp:spPr>
        <a:xfrm>
          <a:off x="7698776" y="1805325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წარდგინების საფუძველზე </a:t>
          </a:r>
          <a:r>
            <a:rPr lang="en-US" sz="1400" kern="1200" dirty="0"/>
            <a:t> </a:t>
          </a:r>
          <a:r>
            <a:rPr lang="ka-GE" sz="1400" kern="1200" dirty="0"/>
            <a:t>ავტორიზაციის ან/და აკრედიტაციის ექსპერტთა კორპუსის წევრები</a:t>
          </a:r>
        </a:p>
      </dsp:txBody>
      <dsp:txXfrm>
        <a:off x="7698776" y="1805325"/>
        <a:ext cx="3481692" cy="1088028"/>
      </dsp:txXfrm>
    </dsp:sp>
    <dsp:sp modelId="{8BCFE245-9CD7-4998-8EDF-A68DDBE5E8C3}">
      <dsp:nvSpPr>
        <dsp:cNvPr id="0" name=""/>
        <dsp:cNvSpPr/>
      </dsp:nvSpPr>
      <dsp:spPr>
        <a:xfrm>
          <a:off x="7553706" y="1648165"/>
          <a:ext cx="761620" cy="1142430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CA6C48-5037-4593-97B7-9912FA6AAD6D}">
      <dsp:nvSpPr>
        <dsp:cNvPr id="0" name=""/>
        <dsp:cNvSpPr/>
      </dsp:nvSpPr>
      <dsp:spPr>
        <a:xfrm>
          <a:off x="2037765" y="3175032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დამსაქმებელთა გაერთიანების წარმომადგენლები/დამსაქმებელთა წარმომადგენელი</a:t>
          </a:r>
        </a:p>
      </dsp:txBody>
      <dsp:txXfrm>
        <a:off x="2037765" y="3175032"/>
        <a:ext cx="3481692" cy="1088028"/>
      </dsp:txXfrm>
    </dsp:sp>
    <dsp:sp modelId="{66EA543A-8421-4375-8CC7-DCDD65E89184}">
      <dsp:nvSpPr>
        <dsp:cNvPr id="0" name=""/>
        <dsp:cNvSpPr/>
      </dsp:nvSpPr>
      <dsp:spPr>
        <a:xfrm>
          <a:off x="1892694" y="3017873"/>
          <a:ext cx="761620" cy="1142430"/>
        </a:xfrm>
        <a:prstGeom prst="rect">
          <a:avLst/>
        </a:prstGeom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420665-A5B1-4D1A-A1F4-2854CEC61F4C}">
      <dsp:nvSpPr>
        <dsp:cNvPr id="0" name=""/>
        <dsp:cNvSpPr/>
      </dsp:nvSpPr>
      <dsp:spPr>
        <a:xfrm>
          <a:off x="5811772" y="3175032"/>
          <a:ext cx="3481692" cy="108802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958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/>
            <a:t>საერთაშორისო ან/და არასამთავრობო ორგანიზაციების წარმომადგენლები  </a:t>
          </a:r>
        </a:p>
      </dsp:txBody>
      <dsp:txXfrm>
        <a:off x="5811772" y="3175032"/>
        <a:ext cx="3481692" cy="1088028"/>
      </dsp:txXfrm>
    </dsp:sp>
    <dsp:sp modelId="{C31D4CF0-5630-453F-9D00-B107D52F1B85}">
      <dsp:nvSpPr>
        <dsp:cNvPr id="0" name=""/>
        <dsp:cNvSpPr/>
      </dsp:nvSpPr>
      <dsp:spPr>
        <a:xfrm>
          <a:off x="5666702" y="3017873"/>
          <a:ext cx="761620" cy="1142430"/>
        </a:xfrm>
        <a:prstGeom prst="rect">
          <a:avLst/>
        </a:prstGeom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73251-2491-4455-BB0F-0BDCBD356F8D}">
      <dsp:nvSpPr>
        <dsp:cNvPr id="0" name=""/>
        <dsp:cNvSpPr/>
      </dsp:nvSpPr>
      <dsp:spPr>
        <a:xfrm>
          <a:off x="5625185" y="1482419"/>
          <a:ext cx="2453805" cy="245425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F3D39-5FF4-4EA5-A32E-CAB9C2D57FE3}">
      <dsp:nvSpPr>
        <dsp:cNvPr id="0" name=""/>
        <dsp:cNvSpPr/>
      </dsp:nvSpPr>
      <dsp:spPr>
        <a:xfrm>
          <a:off x="5706659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>
              <a:solidFill>
                <a:schemeClr val="bg1"/>
              </a:solidFill>
            </a:rPr>
            <a:t>დისტანციური შეხვედრა</a:t>
          </a:r>
        </a:p>
      </dsp:txBody>
      <dsp:txXfrm>
        <a:off x="6034153" y="1891534"/>
        <a:ext cx="1635870" cy="1636029"/>
      </dsp:txXfrm>
    </dsp:sp>
    <dsp:sp modelId="{68330CFC-E534-471B-8DD0-A542DB5AA392}">
      <dsp:nvSpPr>
        <dsp:cNvPr id="0" name=""/>
        <dsp:cNvSpPr/>
      </dsp:nvSpPr>
      <dsp:spPr>
        <a:xfrm rot="2700000">
          <a:off x="3092062" y="1485386"/>
          <a:ext cx="2447894" cy="2447894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B8E4C-C9E1-447B-A69C-C9E64B2A4857}">
      <dsp:nvSpPr>
        <dsp:cNvPr id="0" name=""/>
        <dsp:cNvSpPr/>
      </dsp:nvSpPr>
      <dsp:spPr>
        <a:xfrm>
          <a:off x="3170581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>
              <a:solidFill>
                <a:schemeClr val="bg1"/>
              </a:solidFill>
            </a:rPr>
            <a:t>ფიზიკურს + დისტანციური შეხვედრა</a:t>
          </a:r>
        </a:p>
      </dsp:txBody>
      <dsp:txXfrm>
        <a:off x="3498075" y="1891534"/>
        <a:ext cx="1635870" cy="1636029"/>
      </dsp:txXfrm>
    </dsp:sp>
    <dsp:sp modelId="{65201562-C6ED-4035-A1E3-F072758BA2FF}">
      <dsp:nvSpPr>
        <dsp:cNvPr id="0" name=""/>
        <dsp:cNvSpPr/>
      </dsp:nvSpPr>
      <dsp:spPr>
        <a:xfrm rot="2700000">
          <a:off x="555984" y="1485386"/>
          <a:ext cx="2447894" cy="2447894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9749A-6E25-4EE2-B34C-2C9147781682}">
      <dsp:nvSpPr>
        <dsp:cNvPr id="0" name=""/>
        <dsp:cNvSpPr/>
      </dsp:nvSpPr>
      <dsp:spPr>
        <a:xfrm>
          <a:off x="634503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>
              <a:solidFill>
                <a:schemeClr val="bg1"/>
              </a:solidFill>
            </a:rPr>
            <a:t>ფიზიკური შეხვედრა</a:t>
          </a:r>
        </a:p>
      </dsp:txBody>
      <dsp:txXfrm>
        <a:off x="961997" y="1891534"/>
        <a:ext cx="1635870" cy="16360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8C6C0-4220-4455-9BE5-0924BCCE941E}">
      <dsp:nvSpPr>
        <dsp:cNvPr id="0" name=""/>
        <dsp:cNvSpPr/>
      </dsp:nvSpPr>
      <dsp:spPr>
        <a:xfrm>
          <a:off x="7040842" y="1482918"/>
          <a:ext cx="2107168" cy="21072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28E92-8B9E-4406-9557-410590741FA9}">
      <dsp:nvSpPr>
        <dsp:cNvPr id="0" name=""/>
        <dsp:cNvSpPr/>
      </dsp:nvSpPr>
      <dsp:spPr>
        <a:xfrm>
          <a:off x="7111322" y="1553172"/>
          <a:ext cx="1967112" cy="19667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</a:rPr>
            <a:t>დარგობრივი მახასიათებლის ფორმა </a:t>
          </a:r>
        </a:p>
      </dsp:txBody>
      <dsp:txXfrm>
        <a:off x="7392338" y="1834192"/>
        <a:ext cx="1405080" cy="1404727"/>
      </dsp:txXfrm>
    </dsp:sp>
    <dsp:sp modelId="{1BC51E07-D218-4E09-B6DE-4D9103E5092C}">
      <dsp:nvSpPr>
        <dsp:cNvPr id="0" name=""/>
        <dsp:cNvSpPr/>
      </dsp:nvSpPr>
      <dsp:spPr>
        <a:xfrm rot="2700000">
          <a:off x="4854140" y="1482769"/>
          <a:ext cx="2107203" cy="2107203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2464D-E9E6-4230-8133-C59F7D1F73EF}">
      <dsp:nvSpPr>
        <dsp:cNvPr id="0" name=""/>
        <dsp:cNvSpPr/>
      </dsp:nvSpPr>
      <dsp:spPr>
        <a:xfrm>
          <a:off x="4933674" y="1553172"/>
          <a:ext cx="1967112" cy="19667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>
              <a:solidFill>
                <a:schemeClr val="bg1"/>
              </a:solidFill>
            </a:rPr>
            <a:t>ანალიზის დოკუმენტი</a:t>
          </a:r>
          <a:endParaRPr lang="ka-GE" sz="1400" kern="1200" dirty="0">
            <a:solidFill>
              <a:schemeClr val="bg1"/>
            </a:solidFill>
          </a:endParaRPr>
        </a:p>
      </dsp:txBody>
      <dsp:txXfrm>
        <a:off x="5214690" y="1834192"/>
        <a:ext cx="1405080" cy="1404727"/>
      </dsp:txXfrm>
    </dsp:sp>
    <dsp:sp modelId="{8F50F25A-CD3D-4E6B-9443-773D86C9E734}">
      <dsp:nvSpPr>
        <dsp:cNvPr id="0" name=""/>
        <dsp:cNvSpPr/>
      </dsp:nvSpPr>
      <dsp:spPr>
        <a:xfrm rot="2700000">
          <a:off x="2685528" y="1482769"/>
          <a:ext cx="2107203" cy="2107203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4B601D-4ED9-49BA-B46E-3B6F21588397}">
      <dsp:nvSpPr>
        <dsp:cNvPr id="0" name=""/>
        <dsp:cNvSpPr/>
      </dsp:nvSpPr>
      <dsp:spPr>
        <a:xfrm>
          <a:off x="2756025" y="1553172"/>
          <a:ext cx="1967112" cy="19667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</a:rPr>
            <a:t>დარგობრივი მახასიათებლის შემუშავების აუცილებლობის დასაბუთება </a:t>
          </a:r>
        </a:p>
      </dsp:txBody>
      <dsp:txXfrm>
        <a:off x="3037041" y="1834192"/>
        <a:ext cx="1405080" cy="1404727"/>
      </dsp:txXfrm>
    </dsp:sp>
    <dsp:sp modelId="{65201562-C6ED-4035-A1E3-F072758BA2FF}">
      <dsp:nvSpPr>
        <dsp:cNvPr id="0" name=""/>
        <dsp:cNvSpPr/>
      </dsp:nvSpPr>
      <dsp:spPr>
        <a:xfrm rot="2700000">
          <a:off x="507879" y="1482769"/>
          <a:ext cx="2107203" cy="2107203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9749A-6E25-4EE2-B34C-2C9147781682}">
      <dsp:nvSpPr>
        <dsp:cNvPr id="0" name=""/>
        <dsp:cNvSpPr/>
      </dsp:nvSpPr>
      <dsp:spPr>
        <a:xfrm>
          <a:off x="578376" y="1553172"/>
          <a:ext cx="1967112" cy="19667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>
              <a:solidFill>
                <a:schemeClr val="bg1"/>
              </a:solidFill>
            </a:rPr>
            <a:t>განცხადების ფორმა</a:t>
          </a:r>
        </a:p>
      </dsp:txBody>
      <dsp:txXfrm>
        <a:off x="859392" y="1834192"/>
        <a:ext cx="1405080" cy="140472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E5BC4D-643B-49C3-8910-4E8ADFF22881}">
      <dsp:nvSpPr>
        <dsp:cNvPr id="0" name=""/>
        <dsp:cNvSpPr/>
      </dsp:nvSpPr>
      <dsp:spPr>
        <a:xfrm>
          <a:off x="601170" y="3984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I.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შესავალი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01170" y="3984"/>
        <a:ext cx="2266775" cy="1360065"/>
      </dsp:txXfrm>
    </dsp:sp>
    <dsp:sp modelId="{1033C720-90A4-465B-9EC2-F995C6A59424}">
      <dsp:nvSpPr>
        <dsp:cNvPr id="0" name=""/>
        <dsp:cNvSpPr/>
      </dsp:nvSpPr>
      <dsp:spPr>
        <a:xfrm>
          <a:off x="3094623" y="3984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II.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სწავლის სფეროს აღწერა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94623" y="3984"/>
        <a:ext cx="2266775" cy="1360065"/>
      </dsp:txXfrm>
    </dsp:sp>
    <dsp:sp modelId="{84B913CF-E815-4CA0-947D-3D6486167BDE}">
      <dsp:nvSpPr>
        <dsp:cNvPr id="0" name=""/>
        <dsp:cNvSpPr/>
      </dsp:nvSpPr>
      <dsp:spPr>
        <a:xfrm>
          <a:off x="5588076" y="3984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III.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სწავლის შედეგები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88076" y="3984"/>
        <a:ext cx="2266775" cy="1360065"/>
      </dsp:txXfrm>
    </dsp:sp>
    <dsp:sp modelId="{EF03827A-3E14-45B2-8A0A-76EC7D6F20F0}">
      <dsp:nvSpPr>
        <dsp:cNvPr id="0" name=""/>
        <dsp:cNvSpPr/>
      </dsp:nvSpPr>
      <dsp:spPr>
        <a:xfrm>
          <a:off x="601170" y="1590727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IV.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მისანიჭებელი კვალიფიკაცია</a:t>
          </a:r>
        </a:p>
      </dsp:txBody>
      <dsp:txXfrm>
        <a:off x="601170" y="1590727"/>
        <a:ext cx="2266775" cy="1360065"/>
      </dsp:txXfrm>
    </dsp:sp>
    <dsp:sp modelId="{22F2C29E-4E9D-4CEB-B110-887FD97FC261}">
      <dsp:nvSpPr>
        <dsp:cNvPr id="0" name=""/>
        <dsp:cNvSpPr/>
      </dsp:nvSpPr>
      <dsp:spPr>
        <a:xfrm>
          <a:off x="3094623" y="1590727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V.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სწავლება, სწავლა შეფასება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94623" y="1590727"/>
        <a:ext cx="2266775" cy="1360065"/>
      </dsp:txXfrm>
    </dsp:sp>
    <dsp:sp modelId="{D1425945-DE9B-4F6E-B28D-D1F47222EBE4}">
      <dsp:nvSpPr>
        <dsp:cNvPr id="0" name=""/>
        <dsp:cNvSpPr/>
      </dsp:nvSpPr>
      <dsp:spPr>
        <a:xfrm>
          <a:off x="5588076" y="1590727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VI.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დამატებითი ინფორმაცია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88076" y="1590727"/>
        <a:ext cx="2266775" cy="1360065"/>
      </dsp:txXfrm>
    </dsp:sp>
    <dsp:sp modelId="{E09B98E4-94CA-4E88-B487-66CD1C022F42}">
      <dsp:nvSpPr>
        <dsp:cNvPr id="0" name=""/>
        <dsp:cNvSpPr/>
      </dsp:nvSpPr>
      <dsp:spPr>
        <a:xfrm>
          <a:off x="3094623" y="3177470"/>
          <a:ext cx="2266775" cy="1360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Calibri" panose="020F0502020204030204" pitchFamily="34" charset="0"/>
              <a:cs typeface="Calibri" panose="020F0502020204030204" pitchFamily="34" charset="0"/>
            </a:rPr>
            <a:t>VII. </a:t>
          </a:r>
          <a:r>
            <a:rPr lang="ka-GE" sz="2200" kern="1200" dirty="0">
              <a:latin typeface="Calibri" panose="020F0502020204030204" pitchFamily="34" charset="0"/>
              <a:cs typeface="Calibri" panose="020F0502020204030204" pitchFamily="34" charset="0"/>
            </a:rPr>
            <a:t>შემმუშავებელი ჯგუფის წევრები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94623" y="3177470"/>
        <a:ext cx="2266775" cy="13600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06757-012D-410F-A9D0-269723CF51F9}">
      <dsp:nvSpPr>
        <dsp:cNvPr id="0" name=""/>
        <dsp:cNvSpPr/>
      </dsp:nvSpPr>
      <dsp:spPr>
        <a:xfrm>
          <a:off x="193650" y="864697"/>
          <a:ext cx="4567917" cy="14274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6876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ც</a:t>
          </a:r>
          <a:r>
            <a:rPr lang="ka-GE" sz="17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ოდნა</a:t>
          </a:r>
          <a:r>
            <a:rPr lang="ka-GE" sz="17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და </a:t>
          </a:r>
          <a:r>
            <a:rPr lang="ka-GE" sz="17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გაცნობეირება</a:t>
          </a:r>
          <a:endParaRPr lang="ka-GE" sz="17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7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ზმნები შემეცნებითი დომენიდან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700" i="1" u="sng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დიაპაზონი და სიღრმე</a:t>
          </a:r>
          <a:endParaRPr lang="en-US" sz="1700" i="1" u="sng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3650" y="864697"/>
        <a:ext cx="4567917" cy="1427474"/>
      </dsp:txXfrm>
    </dsp:sp>
    <dsp:sp modelId="{78B7FD25-4214-43A4-A86E-DD18B0C1F315}">
      <dsp:nvSpPr>
        <dsp:cNvPr id="0" name=""/>
        <dsp:cNvSpPr/>
      </dsp:nvSpPr>
      <dsp:spPr>
        <a:xfrm>
          <a:off x="3320" y="658507"/>
          <a:ext cx="999231" cy="149884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D89D55-4B1B-4D10-A5D6-3749BFF9CE6F}">
      <dsp:nvSpPr>
        <dsp:cNvPr id="0" name=""/>
        <dsp:cNvSpPr/>
      </dsp:nvSpPr>
      <dsp:spPr>
        <a:xfrm>
          <a:off x="5173652" y="864697"/>
          <a:ext cx="4567917" cy="14274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6876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7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უნარი </a:t>
          </a:r>
          <a:r>
            <a:rPr lang="ka-GE" sz="17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                     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7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ზმნები შემეცნებითი და ფსიქომოტორული დომენებიდან                                             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700" i="1" u="sng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ტიპი და სირთულე</a:t>
          </a:r>
          <a:endParaRPr lang="en-US" sz="1700" i="1" u="sng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73652" y="864697"/>
        <a:ext cx="4567917" cy="1427474"/>
      </dsp:txXfrm>
    </dsp:sp>
    <dsp:sp modelId="{BA82122D-A2BD-4ED9-8D41-F46CCA4521A3}">
      <dsp:nvSpPr>
        <dsp:cNvPr id="0" name=""/>
        <dsp:cNvSpPr/>
      </dsp:nvSpPr>
      <dsp:spPr>
        <a:xfrm>
          <a:off x="4983322" y="658507"/>
          <a:ext cx="999231" cy="14988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90AC17-ADD9-4B91-9876-C592E3756F25}">
      <dsp:nvSpPr>
        <dsp:cNvPr id="0" name=""/>
        <dsp:cNvSpPr/>
      </dsp:nvSpPr>
      <dsp:spPr>
        <a:xfrm>
          <a:off x="2222847" y="2455538"/>
          <a:ext cx="5299195" cy="14274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6876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პ</a:t>
          </a:r>
          <a:r>
            <a:rPr lang="ka-GE" sz="17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ასუხისმგებლობა</a:t>
          </a:r>
          <a:r>
            <a:rPr lang="ka-GE" sz="17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და ავტონომიურობა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7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ზმნები ემოციური და შემეცნებითი დომენებიდან                                      </a:t>
          </a:r>
          <a:r>
            <a:rPr lang="ka-GE" sz="1700" i="1" u="sng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კონტექსტი და ხარისხი</a:t>
          </a:r>
          <a:endParaRPr lang="en-US" sz="1700" i="1" u="sng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22847" y="2455538"/>
        <a:ext cx="5299195" cy="1427474"/>
      </dsp:txXfrm>
    </dsp:sp>
    <dsp:sp modelId="{219C0312-939D-46CB-AC34-5330757C8A01}">
      <dsp:nvSpPr>
        <dsp:cNvPr id="0" name=""/>
        <dsp:cNvSpPr/>
      </dsp:nvSpPr>
      <dsp:spPr>
        <a:xfrm>
          <a:off x="2403567" y="2535605"/>
          <a:ext cx="674911" cy="1056972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 xmlns="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C024D8A5-9A82-4C6A-9FA0-9133B3886FAD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16B1F541-1649-4DB8-83E7-BF51204C4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2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62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974">
              <a:defRPr/>
            </a:pPr>
            <a:r>
              <a:rPr lang="ka-GE" dirty="0"/>
              <a:t>აქ ვამბობ რომ</a:t>
            </a:r>
            <a:r>
              <a:rPr lang="ka-GE" baseline="0" dirty="0"/>
              <a:t> დარგობრივი მახასიათებელი ეფუძნება ეროვნულ კვალიფიკაციების ჩარჩო, რომელიც საქართველოსი მოქმედებს 2010 </a:t>
            </a:r>
            <a:r>
              <a:rPr lang="ka-GE" baseline="0" dirty="0" err="1"/>
              <a:t>წლიდა</a:t>
            </a:r>
            <a:r>
              <a:rPr lang="ka-GE" baseline="0" dirty="0"/>
              <a:t>, ხოლო 2019 წელს მოხად ამ ჩარჩოს განახლება და უფრო დაახლოება ევროპული სივრცის </a:t>
            </a:r>
            <a:r>
              <a:rPr lang="ka-GE" baseline="0" dirty="0" err="1"/>
              <a:t>მეტაჩარჩოებთან</a:t>
            </a:r>
            <a:r>
              <a:rPr lang="ka-GE" baseline="0" dirty="0"/>
              <a:t>. მოგეხსენებათ რომ </a:t>
            </a:r>
            <a:r>
              <a:rPr lang="ka-GE" baseline="0" dirty="0" err="1"/>
              <a:t>განალებული</a:t>
            </a:r>
            <a:r>
              <a:rPr lang="ka-GE" baseline="0" dirty="0"/>
              <a:t> ჩარჩო მეტად არის ორიენტირებული </a:t>
            </a:r>
            <a:r>
              <a:rPr lang="ka-GE" baseline="0" dirty="0" err="1"/>
              <a:t>მთლე</a:t>
            </a:r>
            <a:r>
              <a:rPr lang="ka-GE" baseline="0" dirty="0"/>
              <a:t> სიცოცხლის </a:t>
            </a:r>
            <a:r>
              <a:rPr lang="ka-GE" baseline="0" dirty="0" err="1"/>
              <a:t>მანძილეზე</a:t>
            </a:r>
            <a:r>
              <a:rPr lang="ka-GE" baseline="0" dirty="0"/>
              <a:t> სწავლის პრინციპთან. დარგობრივი </a:t>
            </a:r>
            <a:r>
              <a:rPr lang="ka-GE" baseline="0" dirty="0" err="1"/>
              <a:t>მხასიათებელი</a:t>
            </a:r>
            <a:r>
              <a:rPr lang="ka-GE" baseline="0" dirty="0"/>
              <a:t> ასევე ეფუძნება სწავლის </a:t>
            </a:r>
            <a:r>
              <a:rPr lang="ka-GE" baseline="0" dirty="0" err="1"/>
              <a:t>სფეროებვიდ</a:t>
            </a:r>
            <a:r>
              <a:rPr lang="ka-GE" baseline="0" dirty="0"/>
              <a:t> </a:t>
            </a:r>
            <a:r>
              <a:rPr lang="ka-GE" baseline="0" dirty="0" err="1"/>
              <a:t>კლსასიფიკატორს</a:t>
            </a:r>
            <a:r>
              <a:rPr lang="ka-GE" baseline="0" dirty="0"/>
              <a:t> და ვითარდება მასში წარმოდგენილი მოქმედი სფეროებზე დაყრდნობით. დარგობრივი მახასიათებელი თავის მხრივ </a:t>
            </a:r>
            <a:r>
              <a:rPr lang="ka-GE" baseline="0" dirty="0" err="1"/>
              <a:t>ასევევ</a:t>
            </a:r>
            <a:r>
              <a:rPr lang="ka-GE" baseline="0" dirty="0"/>
              <a:t> გვევლინება სწავლის სფეროების კლასიფიკატორის დოკუმენტის განვითარების  ინსტრუმენტად, ვინაიდან მისი განვითარება უზრუნველყოფს კლასიფიკატორში ახალი სწავლის სფეროს გაჩენას ამ არსებულის </a:t>
            </a:r>
            <a:r>
              <a:rPr lang="ka-GE" baseline="0" dirty="0" err="1"/>
              <a:t>მმოდიფიცირებას</a:t>
            </a:r>
            <a:r>
              <a:rPr lang="ka-GE" baseline="0" dirty="0"/>
              <a:t> სფეროს წარმომადგენლების მოთხოვნის შესაბამისად. </a:t>
            </a:r>
            <a:endParaRPr lang="en-US" dirty="0"/>
          </a:p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86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8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02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60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0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25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05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35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F541-1649-4DB8-83E7-BF51204C42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17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7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1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49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45450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142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179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7085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>
          <p15:clr>
            <a:srgbClr val="FBAE40"/>
          </p15:clr>
        </p15:guide>
        <p15:guide id="9" orient="horz" pos="124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74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4008">
          <p15:clr>
            <a:srgbClr val="FBAE40"/>
          </p15:clr>
        </p15:guide>
        <p15:guide id="5" pos="1944">
          <p15:clr>
            <a:srgbClr val="FBAE40"/>
          </p15:clr>
        </p15:guide>
        <p15:guide id="6" pos="3648">
          <p15:clr>
            <a:srgbClr val="FBAE40"/>
          </p15:clr>
        </p15:guide>
        <p15:guide id="7" orient="horz" pos="1392">
          <p15:clr>
            <a:srgbClr val="FBAE40"/>
          </p15:clr>
        </p15:guide>
        <p15:guide id="8" orient="horz" pos="552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pos="5352">
          <p15:clr>
            <a:srgbClr val="FBAE40"/>
          </p15:clr>
        </p15:guide>
        <p15:guide id="11" pos="5736">
          <p15:clr>
            <a:srgbClr val="FBAE40"/>
          </p15:clr>
        </p15:guide>
        <p15:guide id="12" orient="horz" pos="2904">
          <p15:clr>
            <a:srgbClr val="FBAE40"/>
          </p15:clr>
        </p15:guide>
        <p15:guide id="13" orient="horz" pos="160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11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3768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orient="horz" pos="1512">
          <p15:clr>
            <a:srgbClr val="FBAE40"/>
          </p15:clr>
        </p15:guide>
        <p15:guide id="11" orient="horz" pos="28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24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24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>
          <p15:clr>
            <a:srgbClr val="FBAE40"/>
          </p15:clr>
        </p15:guide>
        <p15:guide id="4" pos="516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>
          <p15:clr>
            <a:srgbClr val="FBAE40"/>
          </p15:clr>
        </p15:guide>
        <p15:guide id="11" pos="2880">
          <p15:clr>
            <a:srgbClr val="FBAE40"/>
          </p15:clr>
        </p15:guide>
        <p15:guide id="12" orient="horz" pos="17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7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30671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63D7E6E-9AF0-48F0-9FF3-EBA2E2FE5CBE}" type="datetimeFigureOut">
              <a:rPr lang="en-US" smtClean="0"/>
              <a:t>26/02/2023</a:t>
            </a:fld>
            <a:endParaRPr lang="en-US"/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C911752-8D42-41DF-BF2A-19832FC3F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31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AA63-7673-41ED-85AA-01F865997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6972" y="2116182"/>
            <a:ext cx="8331654" cy="1514019"/>
          </a:xfrm>
        </p:spPr>
        <p:txBody>
          <a:bodyPr/>
          <a:lstStyle/>
          <a:p>
            <a:pPr algn="ctr"/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საგანმანათლებლო სტანდარტების განვითარება </a:t>
            </a:r>
            <a:r>
              <a:rPr lang="ka-GE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უმაღლეს </a:t>
            </a:r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განათლებაში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1298F-6D34-4C5E-BA8B-97C929FF52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განათლების ხარისხის განვითარების ეროვნული ცენტრი, </a:t>
            </a:r>
          </a:p>
          <a:p>
            <a:pPr algn="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კვალიფიკაციების  განვითარების სამსახურის </a:t>
            </a:r>
          </a:p>
          <a:p>
            <a:pPr algn="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უფროსი ქეთევან ფანჩულიძე </a:t>
            </a:r>
          </a:p>
          <a:p>
            <a:endParaRPr lang="ka-GE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A4A2681-9A83-43D4-8FF1-74CE4D1273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470" y="0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3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178491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უმაღლესი განათლების დარგობრივი მახასიათებელი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99FDF8-80EA-478F-87CC-247EA2510F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499" y="2203269"/>
            <a:ext cx="8626929" cy="37229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ka-GE" sz="2000" b="1" dirty="0">
                <a:latin typeface="Calibri" panose="020F0502020204030204" pitchFamily="34" charset="0"/>
                <a:cs typeface="Calibri" panose="020F0502020204030204" pitchFamily="34" charset="0"/>
              </a:rPr>
              <a:t>აკადემიური განათლების სტანდარტი</a:t>
            </a: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ka-G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სწავლის შედეგების მინიმალური მოთხოვნები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სწავლება -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სწავლის, შეფასების მიდგომები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რესურსები და სხვა არსებით მახასიათებლები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ka-G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F1B7A6E-7154-4FC4-9C86-D1C600B745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178491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განვითარების ისტორია</a:t>
            </a:r>
          </a:p>
        </p:txBody>
      </p:sp>
      <p:graphicFrame>
        <p:nvGraphicFramePr>
          <p:cNvPr id="5" name="Diagram 5">
            <a:extLst>
              <a:ext uri="{FF2B5EF4-FFF2-40B4-BE49-F238E27FC236}">
                <a16:creationId xmlns:a16="http://schemas.microsoft.com/office/drawing/2014/main" id="{E82E3EFA-E654-4E72-A436-F2AE3F9D46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7864863"/>
              </p:ext>
            </p:extLst>
          </p:nvPr>
        </p:nvGraphicFramePr>
        <p:xfrm>
          <a:off x="247769" y="2230728"/>
          <a:ext cx="11222122" cy="4157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4157EDF-1A96-4F7A-8D90-7FA9DC79D69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178491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მარეგულირებელი დოკუმენტები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380F3-C14B-4216-A455-EFF747BC63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870" y="5389390"/>
            <a:ext cx="5509260" cy="9083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/>
              <a:t>სახელმძღვანელო ინსტრუმენტია </a:t>
            </a:r>
            <a:r>
              <a:rPr lang="ka-GE" dirty="0" err="1"/>
              <a:t>უსდ</a:t>
            </a:r>
            <a:r>
              <a:rPr lang="ka-GE" dirty="0"/>
              <a:t>-ებისთვის</a:t>
            </a: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a-GE" dirty="0"/>
              <a:t> მუშავდება უმაღლესი განათლების</a:t>
            </a:r>
            <a:r>
              <a:rPr lang="ka-GE" b="1" dirty="0"/>
              <a:t> პირველი და მეორე საფეხურის </a:t>
            </a:r>
            <a:r>
              <a:rPr lang="ka-GE" dirty="0"/>
              <a:t>საგანმანათლებლო პროგრამებისათვის. </a:t>
            </a: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18DF858-89F1-44F2-8BA7-12D24AB69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0028804"/>
              </p:ext>
            </p:extLst>
          </p:nvPr>
        </p:nvGraphicFramePr>
        <p:xfrm>
          <a:off x="1477735" y="1346683"/>
          <a:ext cx="91989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634F8AA-EC17-4C44-B2DC-0A4E163C82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3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274" y="1228801"/>
            <a:ext cx="7796800" cy="610863"/>
          </a:xfrm>
        </p:spPr>
        <p:txBody>
          <a:bodyPr>
            <a:noAutofit/>
          </a:bodyPr>
          <a:lstStyle/>
          <a:p>
            <a:pPr algn="just"/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ეროვნული კვალიფიკაციების ჩარჩო და კლასიფიკატორი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40D35D-F752-4187-AB1C-3E9D0CFA7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6" t="5600" r="5234"/>
          <a:stretch/>
        </p:blipFill>
        <p:spPr>
          <a:xfrm>
            <a:off x="2577737" y="2011680"/>
            <a:ext cx="6235337" cy="3229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FEBCB3-7244-410B-9819-4EDDB9EE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898" y="5018336"/>
            <a:ext cx="8791302" cy="1921201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F2261ADA-8B55-4EFD-AD3F-8D966B316A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4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მახასიათებლის მიზნები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B81D00E-200C-45BE-9737-F739AB6C1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0592457"/>
              </p:ext>
            </p:extLst>
          </p:nvPr>
        </p:nvGraphicFramePr>
        <p:xfrm>
          <a:off x="1528354" y="1881051"/>
          <a:ext cx="8456023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2BC5BB3F-8FC5-4CD9-ABBB-C145942948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8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 საბჭოს ფორმირება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B81D00E-200C-45BE-9737-F739AB6C1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583894"/>
              </p:ext>
            </p:extLst>
          </p:nvPr>
        </p:nvGraphicFramePr>
        <p:xfrm>
          <a:off x="1528354" y="1881051"/>
          <a:ext cx="8456023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47447C9-3F8D-4FA3-AC66-D23C2C10F92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5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 საბჭოს ფორმირება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B81D00E-200C-45BE-9737-F739AB6C1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1087316"/>
              </p:ext>
            </p:extLst>
          </p:nvPr>
        </p:nvGraphicFramePr>
        <p:xfrm>
          <a:off x="291737" y="2046514"/>
          <a:ext cx="1118616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547DCA3D-4CF6-4A75-8535-78B5ABEFE8E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9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საბჭოს სხდომების ჩატარების ფორმატი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206A072-96CC-4C53-937F-C3F3B786E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2907096"/>
              </p:ext>
            </p:extLst>
          </p:nvPr>
        </p:nvGraphicFramePr>
        <p:xfrm>
          <a:off x="1274354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D6F3AD0-842C-40DA-B809-F6E3410E8A9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მახასიათებლის შექმნის მეთოდოლოგია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206A072-96CC-4C53-937F-C3F3B786E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0570085"/>
              </p:ext>
            </p:extLst>
          </p:nvPr>
        </p:nvGraphicFramePr>
        <p:xfrm>
          <a:off x="1274353" y="1785257"/>
          <a:ext cx="9219475" cy="5072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8EC8BA7-9D4C-47B9-B864-39C39EEB7052}"/>
              </a:ext>
            </a:extLst>
          </p:cNvPr>
          <p:cNvSpPr/>
          <p:nvPr/>
        </p:nvSpPr>
        <p:spPr>
          <a:xfrm>
            <a:off x="838451" y="2264229"/>
            <a:ext cx="6252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2000" b="1" dirty="0">
                <a:solidFill>
                  <a:schemeClr val="bg1"/>
                </a:solidFill>
              </a:rPr>
              <a:t>ცენტრის დირექტორის 476/ნ ბრძანების დანართები</a:t>
            </a:r>
            <a:r>
              <a:rPr lang="ka-GE" sz="2000" dirty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EB7E75C4-7F41-454C-9F73-3BD4B77115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მახასიათებლის სტრუქტურა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B81D00E-200C-45BE-9737-F739AB6C1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5052691"/>
              </p:ext>
            </p:extLst>
          </p:nvPr>
        </p:nvGraphicFramePr>
        <p:xfrm>
          <a:off x="1528354" y="1881051"/>
          <a:ext cx="8456023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3244DAB-689E-455C-BEAB-E9790991CAB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8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სწავლის შედეგების ჩამოყალიბება დარგობრივ მახასიათებელში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B81D00E-200C-45BE-9737-F739AB6C1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6981856"/>
              </p:ext>
            </p:extLst>
          </p:nvPr>
        </p:nvGraphicFramePr>
        <p:xfrm>
          <a:off x="1018903" y="1881051"/>
          <a:ext cx="9744891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17DB586-8DB1-4B88-B5C5-67328815E02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5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09" y="637684"/>
            <a:ext cx="8314827" cy="610863"/>
          </a:xfrm>
        </p:spPr>
        <p:txBody>
          <a:bodyPr>
            <a:noAutofit/>
          </a:bodyPr>
          <a:lstStyle/>
          <a:p>
            <a:r>
              <a:rPr lang="ka-GE" sz="2400" dirty="0">
                <a:latin typeface="Calibri" panose="020F0502020204030204" pitchFamily="34" charset="0"/>
                <a:cs typeface="Calibri" panose="020F0502020204030204" pitchFamily="34" charset="0"/>
              </a:rPr>
              <a:t>სწავლის შედეგების ჩამოყალიბება ჩარჩოს, დარგობრივი მახასიათებლისა და პროგრამის დონეზე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A0C590-5A1C-41BB-8504-C43CC2A40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64114"/>
              </p:ext>
            </p:extLst>
          </p:nvPr>
        </p:nvGraphicFramePr>
        <p:xfrm>
          <a:off x="147782" y="1346986"/>
          <a:ext cx="11222180" cy="541564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419761">
                  <a:extLst>
                    <a:ext uri="{9D8B030D-6E8A-4147-A177-3AD203B41FA5}">
                      <a16:colId xmlns:a16="http://schemas.microsoft.com/office/drawing/2014/main" val="3689902349"/>
                    </a:ext>
                  </a:extLst>
                </a:gridCol>
                <a:gridCol w="3082834">
                  <a:extLst>
                    <a:ext uri="{9D8B030D-6E8A-4147-A177-3AD203B41FA5}">
                      <a16:colId xmlns:a16="http://schemas.microsoft.com/office/drawing/2014/main" val="1412204276"/>
                    </a:ext>
                  </a:extLst>
                </a:gridCol>
                <a:gridCol w="3375304">
                  <a:extLst>
                    <a:ext uri="{9D8B030D-6E8A-4147-A177-3AD203B41FA5}">
                      <a16:colId xmlns:a16="http://schemas.microsoft.com/office/drawing/2014/main" val="1871321476"/>
                    </a:ext>
                  </a:extLst>
                </a:gridCol>
                <a:gridCol w="3344281">
                  <a:extLst>
                    <a:ext uri="{9D8B030D-6E8A-4147-A177-3AD203B41FA5}">
                      <a16:colId xmlns:a16="http://schemas.microsoft.com/office/drawing/2014/main" val="3473246849"/>
                    </a:ext>
                  </a:extLst>
                </a:gridCol>
              </a:tblGrid>
              <a:tr h="38427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5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 </a:t>
                      </a:r>
                      <a:r>
                        <a:rPr lang="ka-GE" sz="105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დონე​​</a:t>
                      </a:r>
                      <a:endParaRPr lang="ka-GE" sz="1050" b="1" i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ka-GE" sz="105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ეროვნული კვალიფიკაციების ჩარჩო​​</a:t>
                      </a:r>
                      <a:endParaRPr lang="ka-GE" sz="1050" b="1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ka-GE" sz="105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უმაღლესი განათლების დარგობრივი  მახასიათებელი​​</a:t>
                      </a:r>
                      <a:endParaRPr lang="ka-GE" sz="1050" b="1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ka-GE" sz="105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უმაღლესი საგანმანათლებლო პროგრამა​​</a:t>
                      </a:r>
                      <a:endParaRPr lang="ka-GE" sz="1050" b="1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965589141"/>
                  </a:ext>
                </a:extLst>
              </a:tr>
              <a:tr h="1789667"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ცოდნა- გაცნობიერება ​​</a:t>
                      </a:r>
                      <a:endParaRPr lang="ka-GE" sz="1050" b="1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სწავლის ან/და საქმიანობის სფეროს ფართო (სრული ზოგადი განათლების შემდგომი) ცოდნა, რომელიც მოიცავს თეორიებისა და პრინციპების კრიტიკულ გააზრებასა და ცოდნის ზოგიერთ უახლეს ასპექტს. ​​</a:t>
                      </a:r>
                      <a:endParaRPr lang="ka-GE" sz="1050" b="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განიხილავს საკუთარი ქვეყნის ისტორიას მსოფლიო ისტორიულ-პოლიტიკური, სოციალურ-ეკონომიკური და კულტურული პროცესების კონტექსტში.​​</a:t>
                      </a:r>
                      <a:endParaRPr lang="ka-GE" sz="1050" b="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განიხილავს საქართველოს ისტორიას კავკასიის რეგიონის და მსოფლიოს იმ ცივილიზაციათა ისტორიულ-პოლიტიკური, სოციალურ-ეკონომიკური და კულტურული პროცესების კონტექსტში, რომელთანაც საქართველო ისტორიულად იყო დაკავშირებული. ადარებს ერთმანეთს საქართველოს და სხვა ქვეყნებისა და ხალხების კულტურულ ღირებულებებსა და მსოფლმხედველობრივ თავისებურებებს​​</a:t>
                      </a:r>
                      <a:endParaRPr lang="ka-GE" sz="1050" b="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3652704478"/>
                  </a:ext>
                </a:extLst>
              </a:tr>
              <a:tr h="1789667"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უნარი ​​</a:t>
                      </a:r>
                      <a:endParaRPr lang="ka-GE" sz="1050" b="1" i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კვლევითი ან პრაქტიკული ხასიათის პროექტის/ნაშრომის განხორციელება წინასწარგანსაზღვრული მითითებების შესაბამისად ​​</a:t>
                      </a:r>
                      <a:endParaRPr lang="ka-GE" sz="1050" b="0" i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არქეოლოგიურ მონაცემების მოპოვებისას იყენებს დარგისთვის სპეციფიკურ უნარებს (საკვლევი ობიექტის მოძიების, ჩაწერის/ჩახატვის, საველე მუშაობის, საველე ჩანაწერების გაკეთების,​</a:t>
                      </a:r>
                    </a:p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გათხრების წარმოების, მოპოვებული მასალების გაზომვის, ანალიზის, ზოგიერთი​</a:t>
                      </a:r>
                    </a:p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არქეომეტრიული მეთოდების გამოყენების, ინტერპრეტირებისა და დაარქივების) წინასწარ​</a:t>
                      </a:r>
                    </a:p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განსაზღვრული მითითებების შესაბამისად;​</a:t>
                      </a:r>
                      <a:endParaRPr lang="ka-GE" sz="1050" b="0" i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წინასწარ განსაზღვრული მითითებების შესაბამისად, ამზადებს ველს არქეოლოგიური​</a:t>
                      </a:r>
                    </a:p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გათხრებისათვის და ახდენს კულტურული ფენის ფიქსაციას, პრეპარაციას, ჩახატვასა და​</a:t>
                      </a:r>
                    </a:p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ფოტოგრაფირებას; ახდენს გათხრების დროს მოპოვებული არქეოლგიური მასალის კამერალურ დამუშავებას, მათ გაწმენდას, აღწერას, ფოტოგადაღებას და ა. შ. ახდენს აღრიცხული არტეფაქტების შესაბამისი მუზეუმის საცავში ჩაბარებას და სხვ.;​</a:t>
                      </a:r>
                    </a:p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ka-GE" sz="1050" b="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3626305260"/>
                  </a:ext>
                </a:extLst>
              </a:tr>
              <a:tr h="1321204"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პასუხისმგებლობა ​</a:t>
                      </a:r>
                    </a:p>
                    <a:p>
                      <a:pPr algn="l" fontAlgn="base"/>
                      <a:r>
                        <a:rPr lang="ka-GE" sz="105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და ავტონომიურობა ​​</a:t>
                      </a:r>
                      <a:endParaRPr lang="ka-GE" sz="1050" b="1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საკუთარი საქმიანობის ეთიკის პრინციპების დაცვით განხორციელება. საკუთარი და სხვების უწყვეტი პროფესიული განვითარების დაგეგმვა და განხორციელების ხელშეწყობა. ​​</a:t>
                      </a:r>
                      <a:endParaRPr lang="ka-GE" sz="1050" b="0" i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ზრუნავს თავის აკადემიურ და პროფესიულ განვითარებაზე, ამჟღავნებს დამოუკიდებლად​​</a:t>
                      </a:r>
                    </a:p>
                    <a:p>
                      <a:pPr algn="l" fontAlgn="base"/>
                      <a:r>
                        <a:rPr lang="ka-GE" sz="105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სწავლის, თვითორგანიზებისა და დროის მართვის უნარს;​​</a:t>
                      </a:r>
                      <a:endParaRPr lang="ka-GE" sz="1050" b="0" i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ახდენს თავისი პროფესიული ცოდნის პერმანენტულ განახლებას, არსებული </a:t>
                      </a:r>
                      <a:r>
                        <a:rPr lang="ka-GE" sz="105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უნარჩვევების</a:t>
                      </a:r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დახვეწასა და ახალი უნარ-ჩვევების ჩამოყალიბება - განვითარებას; თავად გეგმავს თავისი შემდგომი პიროვნული და პროფესიული  განვითარების გზას; დამოუკიდებლად და​​</a:t>
                      </a:r>
                    </a:p>
                    <a:p>
                      <a:pPr algn="l" fontAlgn="base"/>
                      <a:r>
                        <a:rPr lang="ka-GE" sz="105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ეფექტურად მართავს თავის დროსა და რესურსებს;​​</a:t>
                      </a:r>
                      <a:endParaRPr lang="ka-GE" sz="1050" b="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37080910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B4E8AAC1-DCBF-4770-B514-46AB93BB3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a-GE" altLang="ka-G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ka-GE" altLang="ka-G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a-GE" altLang="ka-G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07A94BE-85AF-4BF7-9075-99FE02C578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716F-6121-41AE-B644-4C870EC5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63" y="992275"/>
            <a:ext cx="8058057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მახასიათებლების სტატისტიკა წლების მიხედვით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FD502D-8A43-4366-ACBE-C05601AE5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325071"/>
              </p:ext>
            </p:extLst>
          </p:nvPr>
        </p:nvGraphicFramePr>
        <p:xfrm>
          <a:off x="1280161" y="2181496"/>
          <a:ext cx="8451668" cy="4455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602AFDE-1AD3-4EF4-A8EE-B3CE4747CC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848A-5F4F-4B63-BDB6-5B20FEEC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5787759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საერთაშორისო კონტექსტი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D4B-88A1-41D4-98DA-FF12668068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970626"/>
          </a:xfrm>
        </p:spPr>
        <p:txBody>
          <a:bodyPr/>
          <a:lstStyle/>
          <a:p>
            <a:pPr algn="just"/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მედიცინის განახლებული დარგობრივი </a:t>
            </a:r>
            <a:r>
              <a:rPr lang="ka-GE" dirty="0" smtClean="0">
                <a:latin typeface="Calibri" panose="020F0502020204030204" pitchFamily="34" charset="0"/>
                <a:cs typeface="Calibri" panose="020F0502020204030204" pitchFamily="34" charset="0"/>
              </a:rPr>
              <a:t> მახასითებელი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შემუშავდა </a:t>
            </a:r>
            <a:r>
              <a:rPr lang="ka-GE" dirty="0" smtClean="0">
                <a:latin typeface="Calibri" panose="020F0502020204030204" pitchFamily="34" charset="0"/>
                <a:cs typeface="Calibri" panose="020F0502020204030204" pitchFamily="34" charset="0"/>
              </a:rPr>
              <a:t>სამედიცინო განათლების მსოფლიო ფედერაციის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WFME</a:t>
            </a:r>
            <a:r>
              <a:rPr lang="ka-GE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მოთხოვნების შესაბამისად; </a:t>
            </a:r>
          </a:p>
          <a:p>
            <a:pPr algn="just"/>
            <a:r>
              <a:rPr lang="ka-GE" b="1" dirty="0">
                <a:latin typeface="Calibri" panose="020F0502020204030204" pitchFamily="34" charset="0"/>
                <a:cs typeface="Calibri" panose="020F0502020204030204" pitchFamily="34" charset="0"/>
              </a:rPr>
              <a:t>მიმდინარეობს მუშაობა  </a:t>
            </a:r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ევროპის საზღვაო უსაფრთხოების სააგენტოს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EMSA)</a:t>
            </a:r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 რეკომენდაციების საფუძველზე საზღვაო მიმართულების დარგობრივი მახასიათებლების განახლებაზე. </a:t>
            </a:r>
          </a:p>
          <a:p>
            <a:endParaRPr lang="ka-G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0FD53-CEDC-444F-A31B-3ED0D61395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შემუშავდა</a:t>
            </a:r>
            <a:endPara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21BE0-D2FA-4ECA-A3DF-F698CF0DCA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41557" y="4888670"/>
            <a:ext cx="4838700" cy="1025615"/>
          </a:xfrm>
        </p:spPr>
        <p:txBody>
          <a:bodyPr/>
          <a:lstStyle/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ზოგად მოვლაზე პასუხისმგებელი ექთანის; </a:t>
            </a:r>
            <a:r>
              <a:rPr lang="ka-GE" dirty="0" smtClean="0">
                <a:latin typeface="Calibri" panose="020F0502020204030204" pitchFamily="34" charset="0"/>
                <a:cs typeface="Calibri" panose="020F0502020204030204" pitchFamily="34" charset="0"/>
              </a:rPr>
              <a:t>ბებიაქალის</a:t>
            </a:r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; ფარმაცევტი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366D43-F021-4847-9C55-62F78C720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41557" y="4390037"/>
            <a:ext cx="2377440" cy="315915"/>
          </a:xfrm>
        </p:spPr>
        <p:txBody>
          <a:bodyPr/>
          <a:lstStyle/>
          <a:p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იგეგმება</a:t>
            </a:r>
            <a:endPara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F168F1-898F-418B-A95F-5F96EFAEE9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3"/>
            <a:ext cx="4838700" cy="970627"/>
          </a:xfrm>
        </p:spPr>
        <p:txBody>
          <a:bodyPr/>
          <a:lstStyle/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2005 წლის 7 სექტემბრის 2005/36 დირექტივით გათვალისწინებული სფეროების რეგულირების მიმართულებით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სტომატოლოგიის მიმართულებიდ დაიწყო მუშაობა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515724-F4DF-41C4-93EA-F70C77E23D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დაიწყო მუშაობა</a:t>
            </a:r>
            <a:endParaRPr lang="ka-G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8263F61E-B0F5-4D56-8E26-6EA057B3B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848A-5F4F-4B63-BDB6-5B20FEEC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496500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მიმდინარე და დაგეგმილი აქტივობები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575EEBF-6C5B-4F96-9E44-175A1B7C14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4986" y="2127738"/>
            <a:ext cx="9751822" cy="4563208"/>
          </a:xfrm>
        </p:spPr>
        <p:txBody>
          <a:bodyPr/>
          <a:lstStyle/>
          <a:p>
            <a:r>
              <a:rPr lang="ka-GE" sz="1800" b="1" dirty="0"/>
              <a:t>კლასტერული აკრედიტაციის გეგმის შესაბამისად:</a:t>
            </a:r>
          </a:p>
          <a:p>
            <a:endParaRPr lang="ka-GE" dirty="0"/>
          </a:p>
          <a:p>
            <a:r>
              <a:rPr lang="ka-GE" b="1" dirty="0"/>
              <a:t>მიმდინარე წელი </a:t>
            </a:r>
            <a:r>
              <a:rPr lang="ka-GE" dirty="0"/>
              <a:t>- ბიზნესი და </a:t>
            </a:r>
            <a:r>
              <a:rPr lang="ka-GE" dirty="0" smtClean="0"/>
              <a:t>ადმინისტრირება</a:t>
            </a:r>
            <a:r>
              <a:rPr lang="en-US" dirty="0" smtClean="0"/>
              <a:t>  </a:t>
            </a:r>
            <a:r>
              <a:rPr lang="ka-GE" dirty="0" smtClean="0"/>
              <a:t> ( დაწყებულია </a:t>
            </a:r>
            <a:r>
              <a:rPr lang="ka-GE" dirty="0"/>
              <a:t>საბჭოების ფორმირება )</a:t>
            </a:r>
          </a:p>
          <a:p>
            <a:endParaRPr lang="ka-GE" dirty="0"/>
          </a:p>
          <a:p>
            <a:pPr marL="342900" indent="-342900">
              <a:buAutoNum type="arabicPlain" startAt="2024"/>
            </a:pPr>
            <a:r>
              <a:rPr lang="ka-GE" dirty="0"/>
              <a:t>      განათლების მიმართულება; ინფორმაციის და კომუნიკაციის ტექნოლოგიები; წარმოება და </a:t>
            </a:r>
          </a:p>
          <a:p>
            <a:r>
              <a:rPr lang="ka-GE" dirty="0"/>
              <a:t>               გადამუშავება; სოფლის მეურნეობა; ტრანსპორტის მომსახურებები</a:t>
            </a:r>
          </a:p>
          <a:p>
            <a:pPr marL="342900" indent="-342900">
              <a:buAutoNum type="arabicPlain" startAt="2024"/>
            </a:pPr>
            <a:endParaRPr lang="ka-GE" dirty="0"/>
          </a:p>
          <a:p>
            <a:r>
              <a:rPr lang="ka-GE" dirty="0"/>
              <a:t>2025     სამართალი; ინჟინერია და საინჟინრო საქმე; არქიტექტურა და მშენებლობა</a:t>
            </a:r>
          </a:p>
          <a:p>
            <a:endParaRPr lang="ka-GE" dirty="0"/>
          </a:p>
          <a:p>
            <a:r>
              <a:rPr lang="ka-GE" dirty="0"/>
              <a:t>2026      საბუნებისმეტყველო მეცნიერებები; ჯანდაცვა</a:t>
            </a:r>
          </a:p>
          <a:p>
            <a:endParaRPr lang="ka-GE" dirty="0"/>
          </a:p>
          <a:p>
            <a:r>
              <a:rPr lang="ka-GE" dirty="0"/>
              <a:t>2027     სოციალური მეცნიერებები, ჟურნალისტიკა და ინფორმაცია</a:t>
            </a:r>
            <a:endParaRPr lang="ka-G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8263F61E-B0F5-4D56-8E26-6EA057B3B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9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848A-5F4F-4B63-BDB6-5B20FEEC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496500" cy="610863"/>
          </a:xfrm>
        </p:spPr>
        <p:txBody>
          <a:bodyPr>
            <a:noAutofit/>
          </a:bodyPr>
          <a:lstStyle/>
          <a:p>
            <a:r>
              <a:rPr lang="ka-GE" sz="3200" dirty="0">
                <a:latin typeface="Calibri" panose="020F0502020204030204" pitchFamily="34" charset="0"/>
                <a:cs typeface="Calibri" panose="020F0502020204030204" pitchFamily="34" charset="0"/>
              </a:rPr>
              <a:t>მიმდინარე დარგობრივი მახასიათებლები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575EEBF-6C5B-4F96-9E44-175A1B7C14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14" y="1776046"/>
            <a:ext cx="9751822" cy="473017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სპეციალური განათლება (მასწავლებლის განათლება)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თარგმანმცოდნეობა</a:t>
            </a: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ლიტერატურათმცოდნეობის, შედარებითი ლიტერატურათმცოდნეობის (ლიტერატურის შედარებითი კვლევები)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განათლების პოლიტიკა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საზღვაოსნო მეცნიერება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საზღვაო ინჟინერია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საზღვაო </a:t>
            </a:r>
            <a:r>
              <a:rPr lang="ka-GE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ელექტროინჟინერია</a:t>
            </a:r>
            <a:endParaRPr lang="ka-GE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მუსიკა და საშემსრულებლო ხელოვნება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სპორტი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სახმელეთო სატრანსპორტო პროცესების </a:t>
            </a:r>
            <a:r>
              <a:rPr lang="ka-GE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მომსახურება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სტომატოლოგია</a:t>
            </a:r>
            <a:endParaRPr lang="ka-GE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მასწავლებლის განათლება</a:t>
            </a:r>
            <a:endParaRPr lang="ka-G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8263F61E-B0F5-4D56-8E26-6EA057B3B5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11238347" y="5914285"/>
            <a:ext cx="953530" cy="9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6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B965-71A2-4C22-A54C-4054A5846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ka-GE" sz="3600" dirty="0">
                <a:latin typeface="Calibri" panose="020F0502020204030204" pitchFamily="34" charset="0"/>
                <a:cs typeface="Calibri" panose="020F0502020204030204" pitchFamily="34" charset="0"/>
              </a:rPr>
              <a:t>გმადლობთ ყურადღებისთვის!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29E4A-282A-430F-8ABB-DA72FAB2CD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ka-GE" dirty="0">
                <a:solidFill>
                  <a:schemeClr val="bg1"/>
                </a:solidFill>
              </a:rPr>
              <a:t>სსიპ განათლების ხარისხის განვითარების ეროვნული ცენტრი</a:t>
            </a:r>
          </a:p>
          <a:p>
            <a:pPr algn="ctr"/>
            <a:r>
              <a:rPr lang="ka-GE" dirty="0">
                <a:solidFill>
                  <a:schemeClr val="bg1"/>
                </a:solidFill>
              </a:rPr>
              <a:t>კვალიფიკაციების განვითარების სამსახური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11C2415-052A-4B3C-9AF5-36216D3B24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r="25079" b="6848"/>
          <a:stretch/>
        </p:blipFill>
        <p:spPr>
          <a:xfrm>
            <a:off x="8137236" y="456962"/>
            <a:ext cx="2105768" cy="208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4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Custom 2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CE0829"/>
      </a:accent1>
      <a:accent2>
        <a:srgbClr val="D8D9DC"/>
      </a:accent2>
      <a:accent3>
        <a:srgbClr val="4EA6DC"/>
      </a:accent3>
      <a:accent4>
        <a:srgbClr val="4775E7"/>
      </a:accent4>
      <a:accent5>
        <a:srgbClr val="8971E1"/>
      </a:accent5>
      <a:accent6>
        <a:srgbClr val="CE0829"/>
      </a:accent6>
      <a:hlink>
        <a:srgbClr val="6B9F25"/>
      </a:hlink>
      <a:folHlink>
        <a:srgbClr val="8C8C8C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C_Win32_MW_JS_SL_v2.potx" id="{230A82CA-9023-4220-9E5B-0E652CF31B20}" vid="{96196EC2-C392-482E-BF29-9BD12A6266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პრეზენტაცია  აკრედიტაციის ექსპერტთა კორპუსისთვის</Template>
  <TotalTime>2149</TotalTime>
  <Words>1009</Words>
  <Application>Microsoft Office PowerPoint</Application>
  <PresentationFormat>Widescreen</PresentationFormat>
  <Paragraphs>168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Franklin Gothic Book</vt:lpstr>
      <vt:lpstr>Franklin Gothic Demi</vt:lpstr>
      <vt:lpstr>Sylfaen</vt:lpstr>
      <vt:lpstr>Times New Roman</vt:lpstr>
      <vt:lpstr>Wingdings</vt:lpstr>
      <vt:lpstr>Theme1</vt:lpstr>
      <vt:lpstr>დარგობრივი საგანმანათლებლო სტანდარტების განვითარება უმაღლეს განათლებაში</vt:lpstr>
      <vt:lpstr>უმაღლესი განათლების დარგობრივი მახასიათებელი</vt:lpstr>
      <vt:lpstr>განვითარების ისტორია</vt:lpstr>
      <vt:lpstr>მარეგულირებელი დოკუმენტები</vt:lpstr>
      <vt:lpstr>ეროვნული კვალიფიკაციების ჩარჩო და კლასიფიკატორი</vt:lpstr>
      <vt:lpstr>დარგობრივი მახასიათებლის მიზნები</vt:lpstr>
      <vt:lpstr>დარგობრივი  საბჭოს ფორმირება</vt:lpstr>
      <vt:lpstr>დარგობრივი  საბჭოს ფორმირება</vt:lpstr>
      <vt:lpstr>საბჭოს სხდომების ჩატარების ფორმატი</vt:lpstr>
      <vt:lpstr>დარგობრივი მახასიათებლის შექმნის მეთოდოლოგია</vt:lpstr>
      <vt:lpstr>დარგობრივი მახასიათებლის სტრუქტურა</vt:lpstr>
      <vt:lpstr>სწავლის შედეგების ჩამოყალიბება დარგობრივ მახასიათებელში</vt:lpstr>
      <vt:lpstr>სწავლის შედეგების ჩამოყალიბება ჩარჩოს, დარგობრივი მახასიათებლისა და პროგრამის დონეზე</vt:lpstr>
      <vt:lpstr>დარგობრივი მახასიათებლების სტატისტიკა წლების მიხედვით</vt:lpstr>
      <vt:lpstr>საერთაშორისო კონტექსტი</vt:lpstr>
      <vt:lpstr>მიმდინარე და დაგეგმილი აქტივობები </vt:lpstr>
      <vt:lpstr>მიმდინარე დარგობრივი მახასიათებლები</vt:lpstr>
      <vt:lpstr>გმადლობთ ყურადღებისთვის!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უმაღლესი განათლების</dc:title>
  <dc:creator>Ketevan Panchulidze</dc:creator>
  <cp:lastModifiedBy>Ketevan Panchulidze</cp:lastModifiedBy>
  <cp:revision>81</cp:revision>
  <cp:lastPrinted>2023-02-26T10:51:12Z</cp:lastPrinted>
  <dcterms:created xsi:type="dcterms:W3CDTF">2023-01-25T09:57:45Z</dcterms:created>
  <dcterms:modified xsi:type="dcterms:W3CDTF">2023-02-26T10:52:45Z</dcterms:modified>
</cp:coreProperties>
</file>